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6" r:id="rId5"/>
    <p:sldId id="264" r:id="rId6"/>
    <p:sldId id="269" r:id="rId7"/>
    <p:sldId id="270" r:id="rId8"/>
    <p:sldId id="268" r:id="rId9"/>
    <p:sldId id="263" r:id="rId10"/>
    <p:sldId id="261" r:id="rId11"/>
    <p:sldId id="260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E2EF"/>
    <a:srgbClr val="C5E0B4"/>
    <a:srgbClr val="F8EAE5"/>
    <a:srgbClr val="F9E3B4"/>
    <a:srgbClr val="CCFF99"/>
    <a:srgbClr val="FFFBEF"/>
    <a:srgbClr val="FFABAB"/>
    <a:srgbClr val="CFC4E0"/>
    <a:srgbClr val="FFFFFF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06B28F-5A8F-44D8-9E6E-7AC72CB5BADE}" v="1130" dt="2020-11-28T13:25:20.7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장미" userId="891163c9-4624-465e-af8f-13956124deb5" providerId="ADAL" clId="{9806B28F-5A8F-44D8-9E6E-7AC72CB5BADE}"/>
    <pc:docChg chg="undo custSel addSld delSld modSld sldOrd addMainMaster delMainMaster modMainMaster">
      <pc:chgData name="홍장미" userId="891163c9-4624-465e-af8f-13956124deb5" providerId="ADAL" clId="{9806B28F-5A8F-44D8-9E6E-7AC72CB5BADE}" dt="2020-11-28T13:25:20.727" v="4168"/>
      <pc:docMkLst>
        <pc:docMk/>
      </pc:docMkLst>
      <pc:sldChg chg="modSp del">
        <pc:chgData name="홍장미" userId="891163c9-4624-465e-af8f-13956124deb5" providerId="ADAL" clId="{9806B28F-5A8F-44D8-9E6E-7AC72CB5BADE}" dt="2020-11-21T14:34:33.628" v="1544" actId="2696"/>
        <pc:sldMkLst>
          <pc:docMk/>
          <pc:sldMk cId="1368724778" sldId="256"/>
        </pc:sldMkLst>
        <pc:graphicFrameChg chg="mod modGraphic">
          <ac:chgData name="홍장미" userId="891163c9-4624-465e-af8f-13956124deb5" providerId="ADAL" clId="{9806B28F-5A8F-44D8-9E6E-7AC72CB5BADE}" dt="2020-11-21T13:24:33.803" v="1051" actId="20577"/>
          <ac:graphicFrameMkLst>
            <pc:docMk/>
            <pc:sldMk cId="1368724778" sldId="256"/>
            <ac:graphicFrameMk id="4" creationId="{0BA8FD67-3CF8-4390-8E3F-EBEBC313E23A}"/>
          </ac:graphicFrameMkLst>
        </pc:graphicFrameChg>
      </pc:sldChg>
      <pc:sldChg chg="addSp delSp modSp add del">
        <pc:chgData name="홍장미" userId="891163c9-4624-465e-af8f-13956124deb5" providerId="ADAL" clId="{9806B28F-5A8F-44D8-9E6E-7AC72CB5BADE}" dt="2020-11-21T13:56:25.977" v="1294" actId="2696"/>
        <pc:sldMkLst>
          <pc:docMk/>
          <pc:sldMk cId="3333794702" sldId="257"/>
        </pc:sldMkLst>
        <pc:graphicFrameChg chg="mod modGraphic">
          <ac:chgData name="홍장미" userId="891163c9-4624-465e-af8f-13956124deb5" providerId="ADAL" clId="{9806B28F-5A8F-44D8-9E6E-7AC72CB5BADE}" dt="2020-11-21T13:41:43.469" v="1159" actId="113"/>
          <ac:graphicFrameMkLst>
            <pc:docMk/>
            <pc:sldMk cId="3333794702" sldId="257"/>
            <ac:graphicFrameMk id="4" creationId="{0BA8FD67-3CF8-4390-8E3F-EBEBC313E23A}"/>
          </ac:graphicFrameMkLst>
        </pc:graphicFrameChg>
        <pc:graphicFrameChg chg="add del">
          <ac:chgData name="홍장미" userId="891163c9-4624-465e-af8f-13956124deb5" providerId="ADAL" clId="{9806B28F-5A8F-44D8-9E6E-7AC72CB5BADE}" dt="2020-11-21T13:43:30.552" v="1161"/>
          <ac:graphicFrameMkLst>
            <pc:docMk/>
            <pc:sldMk cId="3333794702" sldId="257"/>
            <ac:graphicFrameMk id="6" creationId="{035CAD47-2159-41CF-8EB3-F893D39C7BF6}"/>
          </ac:graphicFrameMkLst>
        </pc:graphicFrameChg>
        <pc:graphicFrameChg chg="add del">
          <ac:chgData name="홍장미" userId="891163c9-4624-465e-af8f-13956124deb5" providerId="ADAL" clId="{9806B28F-5A8F-44D8-9E6E-7AC72CB5BADE}" dt="2020-11-21T13:43:33.030" v="1163"/>
          <ac:graphicFrameMkLst>
            <pc:docMk/>
            <pc:sldMk cId="3333794702" sldId="257"/>
            <ac:graphicFrameMk id="7" creationId="{488B8300-2E5A-41A4-B53B-CF3805E61B3B}"/>
          </ac:graphicFrameMkLst>
        </pc:graphicFrameChg>
        <pc:picChg chg="add mod">
          <ac:chgData name="홍장미" userId="891163c9-4624-465e-af8f-13956124deb5" providerId="ADAL" clId="{9806B28F-5A8F-44D8-9E6E-7AC72CB5BADE}" dt="2020-11-21T13:28:58.829" v="1071" actId="1076"/>
          <ac:picMkLst>
            <pc:docMk/>
            <pc:sldMk cId="3333794702" sldId="257"/>
            <ac:picMk id="2" creationId="{61A02759-03BD-47C7-9811-BD200730ED39}"/>
          </ac:picMkLst>
        </pc:picChg>
        <pc:picChg chg="add mod">
          <ac:chgData name="홍장미" userId="891163c9-4624-465e-af8f-13956124deb5" providerId="ADAL" clId="{9806B28F-5A8F-44D8-9E6E-7AC72CB5BADE}" dt="2020-11-21T13:27:01.368" v="1062" actId="14100"/>
          <ac:picMkLst>
            <pc:docMk/>
            <pc:sldMk cId="3333794702" sldId="257"/>
            <ac:picMk id="3" creationId="{C52F4BF2-FB33-4387-A5C1-6E9A0757F825}"/>
          </ac:picMkLst>
        </pc:picChg>
        <pc:picChg chg="add mod">
          <ac:chgData name="홍장미" userId="891163c9-4624-465e-af8f-13956124deb5" providerId="ADAL" clId="{9806B28F-5A8F-44D8-9E6E-7AC72CB5BADE}" dt="2020-11-21T13:30:35.135" v="1082" actId="1076"/>
          <ac:picMkLst>
            <pc:docMk/>
            <pc:sldMk cId="3333794702" sldId="257"/>
            <ac:picMk id="5" creationId="{A2BE4F97-8971-44F1-A89F-3626A903903C}"/>
          </ac:picMkLst>
        </pc:picChg>
      </pc:sldChg>
      <pc:sldChg chg="addSp delSp modSp add del">
        <pc:chgData name="홍장미" userId="891163c9-4624-465e-af8f-13956124deb5" providerId="ADAL" clId="{9806B28F-5A8F-44D8-9E6E-7AC72CB5BADE}" dt="2020-11-21T14:36:19.178" v="1550" actId="2696"/>
        <pc:sldMkLst>
          <pc:docMk/>
          <pc:sldMk cId="24842834" sldId="258"/>
        </pc:sldMkLst>
        <pc:spChg chg="add del mod">
          <ac:chgData name="홍장미" userId="891163c9-4624-465e-af8f-13956124deb5" providerId="ADAL" clId="{9806B28F-5A8F-44D8-9E6E-7AC72CB5BADE}" dt="2020-11-21T14:03:45.655" v="1328" actId="478"/>
          <ac:spMkLst>
            <pc:docMk/>
            <pc:sldMk cId="24842834" sldId="258"/>
            <ac:spMk id="6" creationId="{E53B1788-E69D-42C3-B357-ED75ED3AD587}"/>
          </ac:spMkLst>
        </pc:spChg>
        <pc:spChg chg="add del">
          <ac:chgData name="홍장미" userId="891163c9-4624-465e-af8f-13956124deb5" providerId="ADAL" clId="{9806B28F-5A8F-44D8-9E6E-7AC72CB5BADE}" dt="2020-11-21T14:02:25.610" v="1309"/>
          <ac:spMkLst>
            <pc:docMk/>
            <pc:sldMk cId="24842834" sldId="258"/>
            <ac:spMk id="8" creationId="{A8377BED-AF1B-432E-B618-9AC049FCE3D8}"/>
          </ac:spMkLst>
        </pc:spChg>
        <pc:spChg chg="add del mod">
          <ac:chgData name="홍장미" userId="891163c9-4624-465e-af8f-13956124deb5" providerId="ADAL" clId="{9806B28F-5A8F-44D8-9E6E-7AC72CB5BADE}" dt="2020-11-21T14:03:11.141" v="1316" actId="478"/>
          <ac:spMkLst>
            <pc:docMk/>
            <pc:sldMk cId="24842834" sldId="258"/>
            <ac:spMk id="9" creationId="{089323FA-7CCE-4A66-8007-EF5848F8592B}"/>
          </ac:spMkLst>
        </pc:spChg>
        <pc:spChg chg="add mod">
          <ac:chgData name="홍장미" userId="891163c9-4624-465e-af8f-13956124deb5" providerId="ADAL" clId="{9806B28F-5A8F-44D8-9E6E-7AC72CB5BADE}" dt="2020-11-21T14:04:06.340" v="1357" actId="1036"/>
          <ac:spMkLst>
            <pc:docMk/>
            <pc:sldMk cId="24842834" sldId="258"/>
            <ac:spMk id="10" creationId="{3DA5473B-DC60-423B-9270-C7BAF893C1D2}"/>
          </ac:spMkLst>
        </pc:spChg>
        <pc:graphicFrameChg chg="mod modGraphic">
          <ac:chgData name="홍장미" userId="891163c9-4624-465e-af8f-13956124deb5" providerId="ADAL" clId="{9806B28F-5A8F-44D8-9E6E-7AC72CB5BADE}" dt="2020-11-21T13:52:04.933" v="1293"/>
          <ac:graphicFrameMkLst>
            <pc:docMk/>
            <pc:sldMk cId="24842834" sldId="258"/>
            <ac:graphicFrameMk id="4" creationId="{0BA8FD67-3CF8-4390-8E3F-EBEBC313E23A}"/>
          </ac:graphicFrameMkLst>
        </pc:graphicFrameChg>
        <pc:picChg chg="del">
          <ac:chgData name="홍장미" userId="891163c9-4624-465e-af8f-13956124deb5" providerId="ADAL" clId="{9806B28F-5A8F-44D8-9E6E-7AC72CB5BADE}" dt="2020-11-21T13:43:38.060" v="1167" actId="478"/>
          <ac:picMkLst>
            <pc:docMk/>
            <pc:sldMk cId="24842834" sldId="258"/>
            <ac:picMk id="2" creationId="{61A02759-03BD-47C7-9811-BD200730ED39}"/>
          </ac:picMkLst>
        </pc:picChg>
        <pc:picChg chg="del">
          <ac:chgData name="홍장미" userId="891163c9-4624-465e-af8f-13956124deb5" providerId="ADAL" clId="{9806B28F-5A8F-44D8-9E6E-7AC72CB5BADE}" dt="2020-11-21T13:43:37.205" v="1165" actId="478"/>
          <ac:picMkLst>
            <pc:docMk/>
            <pc:sldMk cId="24842834" sldId="258"/>
            <ac:picMk id="3" creationId="{C52F4BF2-FB33-4387-A5C1-6E9A0757F825}"/>
          </ac:picMkLst>
        </pc:picChg>
        <pc:picChg chg="del">
          <ac:chgData name="홍장미" userId="891163c9-4624-465e-af8f-13956124deb5" providerId="ADAL" clId="{9806B28F-5A8F-44D8-9E6E-7AC72CB5BADE}" dt="2020-11-21T13:43:37.461" v="1166" actId="478"/>
          <ac:picMkLst>
            <pc:docMk/>
            <pc:sldMk cId="24842834" sldId="258"/>
            <ac:picMk id="5" creationId="{A2BE4F97-8971-44F1-A89F-3626A903903C}"/>
          </ac:picMkLst>
        </pc:picChg>
        <pc:picChg chg="add del">
          <ac:chgData name="홍장미" userId="891163c9-4624-465e-af8f-13956124deb5" providerId="ADAL" clId="{9806B28F-5A8F-44D8-9E6E-7AC72CB5BADE}" dt="2020-11-21T13:47:50.885" v="1264"/>
          <ac:picMkLst>
            <pc:docMk/>
            <pc:sldMk cId="24842834" sldId="258"/>
            <ac:picMk id="7" creationId="{F44680C4-3B3E-4704-BC3A-78529502B7AE}"/>
          </ac:picMkLst>
        </pc:picChg>
      </pc:sldChg>
      <pc:sldChg chg="addSp delSp modSp add del">
        <pc:chgData name="홍장미" userId="891163c9-4624-465e-af8f-13956124deb5" providerId="ADAL" clId="{9806B28F-5A8F-44D8-9E6E-7AC72CB5BADE}" dt="2020-11-21T13:38:23.980" v="1143" actId="2696"/>
        <pc:sldMkLst>
          <pc:docMk/>
          <pc:sldMk cId="665811812" sldId="258"/>
        </pc:sldMkLst>
        <pc:spChg chg="del">
          <ac:chgData name="홍장미" userId="891163c9-4624-465e-af8f-13956124deb5" providerId="ADAL" clId="{9806B28F-5A8F-44D8-9E6E-7AC72CB5BADE}" dt="2020-11-21T13:26:47.234" v="1055" actId="478"/>
          <ac:spMkLst>
            <pc:docMk/>
            <pc:sldMk cId="665811812" sldId="258"/>
            <ac:spMk id="2" creationId="{A48BF215-6AE6-420F-B315-1C9F0007F75E}"/>
          </ac:spMkLst>
        </pc:spChg>
        <pc:spChg chg="del">
          <ac:chgData name="홍장미" userId="891163c9-4624-465e-af8f-13956124deb5" providerId="ADAL" clId="{9806B28F-5A8F-44D8-9E6E-7AC72CB5BADE}" dt="2020-11-21T13:26:48.725" v="1056" actId="478"/>
          <ac:spMkLst>
            <pc:docMk/>
            <pc:sldMk cId="665811812" sldId="258"/>
            <ac:spMk id="3" creationId="{1B1C5B3D-36FE-4A62-AE11-555EE9F6BC2C}"/>
          </ac:spMkLst>
        </pc:spChg>
        <pc:picChg chg="add mod">
          <ac:chgData name="홍장미" userId="891163c9-4624-465e-af8f-13956124deb5" providerId="ADAL" clId="{9806B28F-5A8F-44D8-9E6E-7AC72CB5BADE}" dt="2020-11-21T13:26:49.827" v="1057" actId="1076"/>
          <ac:picMkLst>
            <pc:docMk/>
            <pc:sldMk cId="665811812" sldId="258"/>
            <ac:picMk id="4" creationId="{C1AAF87A-AFA8-44D4-862C-D47224FCD4F4}"/>
          </ac:picMkLst>
        </pc:picChg>
      </pc:sldChg>
      <pc:sldChg chg="addSp delSp add del">
        <pc:chgData name="홍장미" userId="891163c9-4624-465e-af8f-13956124deb5" providerId="ADAL" clId="{9806B28F-5A8F-44D8-9E6E-7AC72CB5BADE}" dt="2020-11-21T13:57:18.866" v="1307" actId="2696"/>
        <pc:sldMkLst>
          <pc:docMk/>
          <pc:sldMk cId="3663605307" sldId="259"/>
        </pc:sldMkLst>
        <pc:spChg chg="del">
          <ac:chgData name="홍장미" userId="891163c9-4624-465e-af8f-13956124deb5" providerId="ADAL" clId="{9806B28F-5A8F-44D8-9E6E-7AC72CB5BADE}" dt="2020-11-21T13:56:49.156" v="1296" actId="478"/>
          <ac:spMkLst>
            <pc:docMk/>
            <pc:sldMk cId="3663605307" sldId="259"/>
            <ac:spMk id="2" creationId="{59A5D33A-E229-4431-B564-3A97DDC13C96}"/>
          </ac:spMkLst>
        </pc:spChg>
        <pc:spChg chg="del">
          <ac:chgData name="홍장미" userId="891163c9-4624-465e-af8f-13956124deb5" providerId="ADAL" clId="{9806B28F-5A8F-44D8-9E6E-7AC72CB5BADE}" dt="2020-11-21T13:56:51.116" v="1297" actId="478"/>
          <ac:spMkLst>
            <pc:docMk/>
            <pc:sldMk cId="3663605307" sldId="259"/>
            <ac:spMk id="3" creationId="{CB2B3BB6-E6AA-4410-B1AF-3DEB6A38750B}"/>
          </ac:spMkLst>
        </pc:spChg>
        <pc:spChg chg="add del">
          <ac:chgData name="홍장미" userId="891163c9-4624-465e-af8f-13956124deb5" providerId="ADAL" clId="{9806B28F-5A8F-44D8-9E6E-7AC72CB5BADE}" dt="2020-11-21T13:56:57.570" v="1299"/>
          <ac:spMkLst>
            <pc:docMk/>
            <pc:sldMk cId="3663605307" sldId="259"/>
            <ac:spMk id="4" creationId="{54ACD87C-52A4-499B-B73F-167B5ABF9AEB}"/>
          </ac:spMkLst>
        </pc:spChg>
        <pc:spChg chg="add">
          <ac:chgData name="홍장미" userId="891163c9-4624-465e-af8f-13956124deb5" providerId="ADAL" clId="{9806B28F-5A8F-44D8-9E6E-7AC72CB5BADE}" dt="2020-11-21T13:57:01.209" v="1300"/>
          <ac:spMkLst>
            <pc:docMk/>
            <pc:sldMk cId="3663605307" sldId="259"/>
            <ac:spMk id="5" creationId="{404C59B3-3BC9-46E5-B432-39B9B103BF40}"/>
          </ac:spMkLst>
        </pc:spChg>
      </pc:sldChg>
      <pc:sldChg chg="addSp delSp modSp add">
        <pc:chgData name="홍장미" userId="891163c9-4624-465e-af8f-13956124deb5" providerId="ADAL" clId="{9806B28F-5A8F-44D8-9E6E-7AC72CB5BADE}" dt="2020-11-21T14:39:11.135" v="1638" actId="20577"/>
        <pc:sldMkLst>
          <pc:docMk/>
          <pc:sldMk cId="3455376626" sldId="260"/>
        </pc:sldMkLst>
        <pc:spChg chg="add del mod">
          <ac:chgData name="홍장미" userId="891163c9-4624-465e-af8f-13956124deb5" providerId="ADAL" clId="{9806B28F-5A8F-44D8-9E6E-7AC72CB5BADE}" dt="2020-11-21T14:13:40.281" v="1371"/>
          <ac:spMkLst>
            <pc:docMk/>
            <pc:sldMk cId="3455376626" sldId="260"/>
            <ac:spMk id="2" creationId="{B481B7E1-5D0C-414C-9E2C-A01A5CB19DE5}"/>
          </ac:spMkLst>
        </pc:spChg>
        <pc:spChg chg="add mod">
          <ac:chgData name="홍장미" userId="891163c9-4624-465e-af8f-13956124deb5" providerId="ADAL" clId="{9806B28F-5A8F-44D8-9E6E-7AC72CB5BADE}" dt="2020-11-21T14:39:11.135" v="1638" actId="20577"/>
          <ac:spMkLst>
            <pc:docMk/>
            <pc:sldMk cId="3455376626" sldId="260"/>
            <ac:spMk id="3" creationId="{99749ED0-C0F9-472C-8CB4-9C3078A41CFD}"/>
          </ac:spMkLst>
        </pc:spChg>
        <pc:spChg chg="add del mod">
          <ac:chgData name="홍장미" userId="891163c9-4624-465e-af8f-13956124deb5" providerId="ADAL" clId="{9806B28F-5A8F-44D8-9E6E-7AC72CB5BADE}" dt="2020-11-21T14:13:40.281" v="1371"/>
          <ac:spMkLst>
            <pc:docMk/>
            <pc:sldMk cId="3455376626" sldId="260"/>
            <ac:spMk id="4" creationId="{4CF8E9AF-DFD0-4551-8C3B-825FD1C2F2BF}"/>
          </ac:spMkLst>
        </pc:spChg>
        <pc:spChg chg="del mod">
          <ac:chgData name="홍장미" userId="891163c9-4624-465e-af8f-13956124deb5" providerId="ADAL" clId="{9806B28F-5A8F-44D8-9E6E-7AC72CB5BADE}" dt="2020-11-21T14:04:43.465" v="1358" actId="478"/>
          <ac:spMkLst>
            <pc:docMk/>
            <pc:sldMk cId="3455376626" sldId="260"/>
            <ac:spMk id="5" creationId="{404C59B3-3BC9-46E5-B432-39B9B103BF40}"/>
          </ac:spMkLst>
        </pc:spChg>
        <pc:spChg chg="add mod">
          <ac:chgData name="홍장미" userId="891163c9-4624-465e-af8f-13956124deb5" providerId="ADAL" clId="{9806B28F-5A8F-44D8-9E6E-7AC72CB5BADE}" dt="2020-11-21T14:27:58.621" v="1498" actId="1076"/>
          <ac:spMkLst>
            <pc:docMk/>
            <pc:sldMk cId="3455376626" sldId="260"/>
            <ac:spMk id="6" creationId="{D1FEE035-2F29-412E-8BBA-63FFC8434929}"/>
          </ac:spMkLst>
        </pc:spChg>
        <pc:spChg chg="add mod">
          <ac:chgData name="홍장미" userId="891163c9-4624-465e-af8f-13956124deb5" providerId="ADAL" clId="{9806B28F-5A8F-44D8-9E6E-7AC72CB5BADE}" dt="2020-11-21T14:27:58.621" v="1498" actId="1076"/>
          <ac:spMkLst>
            <pc:docMk/>
            <pc:sldMk cId="3455376626" sldId="260"/>
            <ac:spMk id="8" creationId="{AE3CC147-6CFA-4861-9CFF-31D256FF4476}"/>
          </ac:spMkLst>
        </pc:spChg>
        <pc:spChg chg="add mod">
          <ac:chgData name="홍장미" userId="891163c9-4624-465e-af8f-13956124deb5" providerId="ADAL" clId="{9806B28F-5A8F-44D8-9E6E-7AC72CB5BADE}" dt="2020-11-21T14:27:38.382" v="1494" actId="207"/>
          <ac:spMkLst>
            <pc:docMk/>
            <pc:sldMk cId="3455376626" sldId="260"/>
            <ac:spMk id="9" creationId="{63FF2544-2412-4548-A5D4-9539F90A5242}"/>
          </ac:spMkLst>
        </pc:spChg>
        <pc:spChg chg="add mod">
          <ac:chgData name="홍장미" userId="891163c9-4624-465e-af8f-13956124deb5" providerId="ADAL" clId="{9806B28F-5A8F-44D8-9E6E-7AC72CB5BADE}" dt="2020-11-21T14:27:41.778" v="1495" actId="207"/>
          <ac:spMkLst>
            <pc:docMk/>
            <pc:sldMk cId="3455376626" sldId="260"/>
            <ac:spMk id="10" creationId="{4D14B5CD-9C3E-4CB7-A9FE-303504012DDC}"/>
          </ac:spMkLst>
        </pc:spChg>
        <pc:spChg chg="add mod">
          <ac:chgData name="홍장미" userId="891163c9-4624-465e-af8f-13956124deb5" providerId="ADAL" clId="{9806B28F-5A8F-44D8-9E6E-7AC72CB5BADE}" dt="2020-11-21T14:27:38.382" v="1494" actId="207"/>
          <ac:spMkLst>
            <pc:docMk/>
            <pc:sldMk cId="3455376626" sldId="260"/>
            <ac:spMk id="11" creationId="{7F98B020-031C-49EE-AA8F-2248213E4239}"/>
          </ac:spMkLst>
        </pc:spChg>
        <pc:spChg chg="add mod">
          <ac:chgData name="홍장미" userId="891163c9-4624-465e-af8f-13956124deb5" providerId="ADAL" clId="{9806B28F-5A8F-44D8-9E6E-7AC72CB5BADE}" dt="2020-11-21T14:27:41.778" v="1495" actId="207"/>
          <ac:spMkLst>
            <pc:docMk/>
            <pc:sldMk cId="3455376626" sldId="260"/>
            <ac:spMk id="12" creationId="{06372A29-F9A2-4178-AC57-D26B7A8D082B}"/>
          </ac:spMkLst>
        </pc:spChg>
        <pc:picChg chg="add mod">
          <ac:chgData name="홍장미" userId="891163c9-4624-465e-af8f-13956124deb5" providerId="ADAL" clId="{9806B28F-5A8F-44D8-9E6E-7AC72CB5BADE}" dt="2020-11-21T14:27:23.605" v="1490" actId="1076"/>
          <ac:picMkLst>
            <pc:docMk/>
            <pc:sldMk cId="3455376626" sldId="260"/>
            <ac:picMk id="7" creationId="{CDAEEA7F-922A-4B10-A317-7E0D8B9B5009}"/>
          </ac:picMkLst>
        </pc:picChg>
        <pc:picChg chg="add mod">
          <ac:chgData name="홍장미" userId="891163c9-4624-465e-af8f-13956124deb5" providerId="ADAL" clId="{9806B28F-5A8F-44D8-9E6E-7AC72CB5BADE}" dt="2020-11-21T14:27:25.157" v="1491" actId="1076"/>
          <ac:picMkLst>
            <pc:docMk/>
            <pc:sldMk cId="3455376626" sldId="260"/>
            <ac:picMk id="13" creationId="{820B419B-66F3-408A-B1E4-EADE25BDDD4E}"/>
          </ac:picMkLst>
        </pc:picChg>
      </pc:sldChg>
      <pc:sldChg chg="addSp delSp modSp add ord">
        <pc:chgData name="홍장미" userId="891163c9-4624-465e-af8f-13956124deb5" providerId="ADAL" clId="{9806B28F-5A8F-44D8-9E6E-7AC72CB5BADE}" dt="2020-11-21T14:38:50.630" v="1612"/>
        <pc:sldMkLst>
          <pc:docMk/>
          <pc:sldMk cId="63123291" sldId="261"/>
        </pc:sldMkLst>
        <pc:spChg chg="mod">
          <ac:chgData name="홍장미" userId="891163c9-4624-465e-af8f-13956124deb5" providerId="ADAL" clId="{9806B28F-5A8F-44D8-9E6E-7AC72CB5BADE}" dt="2020-11-21T14:38:16.210" v="1597" actId="20577"/>
          <ac:spMkLst>
            <pc:docMk/>
            <pc:sldMk cId="63123291" sldId="261"/>
            <ac:spMk id="3" creationId="{99749ED0-C0F9-472C-8CB4-9C3078A41CFD}"/>
          </ac:spMkLst>
        </pc:spChg>
        <pc:spChg chg="add del">
          <ac:chgData name="홍장미" userId="891163c9-4624-465e-af8f-13956124deb5" providerId="ADAL" clId="{9806B28F-5A8F-44D8-9E6E-7AC72CB5BADE}" dt="2020-11-21T14:17:18.763" v="1402" actId="478"/>
          <ac:spMkLst>
            <pc:docMk/>
            <pc:sldMk cId="63123291" sldId="261"/>
            <ac:spMk id="4" creationId="{566E0142-4435-4425-9EF7-D3B95132FFED}"/>
          </ac:spMkLst>
        </pc:spChg>
        <pc:spChg chg="add del mod">
          <ac:chgData name="홍장미" userId="891163c9-4624-465e-af8f-13956124deb5" providerId="ADAL" clId="{9806B28F-5A8F-44D8-9E6E-7AC72CB5BADE}" dt="2020-11-21T14:17:29.462" v="1413"/>
          <ac:spMkLst>
            <pc:docMk/>
            <pc:sldMk cId="63123291" sldId="261"/>
            <ac:spMk id="5" creationId="{056723B0-98BB-4174-A365-B3BB4F670890}"/>
          </ac:spMkLst>
        </pc:spChg>
        <pc:spChg chg="add mod">
          <ac:chgData name="홍장미" userId="891163c9-4624-465e-af8f-13956124deb5" providerId="ADAL" clId="{9806B28F-5A8F-44D8-9E6E-7AC72CB5BADE}" dt="2020-11-21T14:29:43.553" v="1513" actId="1076"/>
          <ac:spMkLst>
            <pc:docMk/>
            <pc:sldMk cId="63123291" sldId="261"/>
            <ac:spMk id="6" creationId="{79AC046C-081B-4AA0-BADA-65C7DD5BC440}"/>
          </ac:spMkLst>
        </pc:spChg>
        <pc:spChg chg="add mod">
          <ac:chgData name="홍장미" userId="891163c9-4624-465e-af8f-13956124deb5" providerId="ADAL" clId="{9806B28F-5A8F-44D8-9E6E-7AC72CB5BADE}" dt="2020-11-21T14:30:01.039" v="1515" actId="1076"/>
          <ac:spMkLst>
            <pc:docMk/>
            <pc:sldMk cId="63123291" sldId="261"/>
            <ac:spMk id="7" creationId="{9B5A21FA-B019-4692-BEAA-4DB70C3A8EE1}"/>
          </ac:spMkLst>
        </pc:spChg>
        <pc:spChg chg="add mod">
          <ac:chgData name="홍장미" userId="891163c9-4624-465e-af8f-13956124deb5" providerId="ADAL" clId="{9806B28F-5A8F-44D8-9E6E-7AC72CB5BADE}" dt="2020-11-21T14:23:18.586" v="1466" actId="207"/>
          <ac:spMkLst>
            <pc:docMk/>
            <pc:sldMk cId="63123291" sldId="261"/>
            <ac:spMk id="8" creationId="{E8570A7C-C2A3-4479-8B95-677DAE00E5BA}"/>
          </ac:spMkLst>
        </pc:spChg>
        <pc:spChg chg="add mod">
          <ac:chgData name="홍장미" userId="891163c9-4624-465e-af8f-13956124deb5" providerId="ADAL" clId="{9806B28F-5A8F-44D8-9E6E-7AC72CB5BADE}" dt="2020-11-21T14:23:24.433" v="1467" actId="207"/>
          <ac:spMkLst>
            <pc:docMk/>
            <pc:sldMk cId="63123291" sldId="261"/>
            <ac:spMk id="9" creationId="{5158D067-EA46-4F69-8C2C-4B2084DCC931}"/>
          </ac:spMkLst>
        </pc:spChg>
        <pc:spChg chg="add mod">
          <ac:chgData name="홍장미" userId="891163c9-4624-465e-af8f-13956124deb5" providerId="ADAL" clId="{9806B28F-5A8F-44D8-9E6E-7AC72CB5BADE}" dt="2020-11-21T14:23:18.586" v="1466" actId="207"/>
          <ac:spMkLst>
            <pc:docMk/>
            <pc:sldMk cId="63123291" sldId="261"/>
            <ac:spMk id="10" creationId="{E056EBF9-36DC-4F93-BCC2-8B5FBA7D3DB2}"/>
          </ac:spMkLst>
        </pc:spChg>
        <pc:spChg chg="add mod">
          <ac:chgData name="홍장미" userId="891163c9-4624-465e-af8f-13956124deb5" providerId="ADAL" clId="{9806B28F-5A8F-44D8-9E6E-7AC72CB5BADE}" dt="2020-11-21T14:23:24.433" v="1467" actId="207"/>
          <ac:spMkLst>
            <pc:docMk/>
            <pc:sldMk cId="63123291" sldId="261"/>
            <ac:spMk id="11" creationId="{F8E3C0FE-9F45-4485-AA25-ADD1C94F5C40}"/>
          </ac:spMkLst>
        </pc:spChg>
        <pc:picChg chg="add mod">
          <ac:chgData name="홍장미" userId="891163c9-4624-465e-af8f-13956124deb5" providerId="ADAL" clId="{9806B28F-5A8F-44D8-9E6E-7AC72CB5BADE}" dt="2020-11-21T14:14:58.529" v="1382" actId="1076"/>
          <ac:picMkLst>
            <pc:docMk/>
            <pc:sldMk cId="63123291" sldId="261"/>
            <ac:picMk id="2" creationId="{F7923E2B-E25A-4BA3-AF14-CCDAF1A943B8}"/>
          </ac:picMkLst>
        </pc:picChg>
      </pc:sldChg>
      <pc:sldChg chg="add del">
        <pc:chgData name="홍장미" userId="891163c9-4624-465e-af8f-13956124deb5" providerId="ADAL" clId="{9806B28F-5A8F-44D8-9E6E-7AC72CB5BADE}" dt="2020-11-21T14:08:58.328" v="1366" actId="2696"/>
        <pc:sldMkLst>
          <pc:docMk/>
          <pc:sldMk cId="1403387979" sldId="261"/>
        </pc:sldMkLst>
      </pc:sldChg>
      <pc:sldChg chg="add del">
        <pc:chgData name="홍장미" userId="891163c9-4624-465e-af8f-13956124deb5" providerId="ADAL" clId="{9806B28F-5A8F-44D8-9E6E-7AC72CB5BADE}" dt="2020-11-21T14:08:58.372" v="1367" actId="2696"/>
        <pc:sldMkLst>
          <pc:docMk/>
          <pc:sldMk cId="2196973987" sldId="262"/>
        </pc:sldMkLst>
      </pc:sldChg>
      <pc:sldChg chg="addSp delSp modSp add del ord setBg">
        <pc:chgData name="홍장미" userId="891163c9-4624-465e-af8f-13956124deb5" providerId="ADAL" clId="{9806B28F-5A8F-44D8-9E6E-7AC72CB5BADE}" dt="2020-11-28T13:25:18.607" v="4167" actId="2696"/>
        <pc:sldMkLst>
          <pc:docMk/>
          <pc:sldMk cId="2914615655" sldId="262"/>
        </pc:sldMkLst>
        <pc:spChg chg="mod">
          <ac:chgData name="홍장미" userId="891163c9-4624-465e-af8f-13956124deb5" providerId="ADAL" clId="{9806B28F-5A8F-44D8-9E6E-7AC72CB5BADE}" dt="2020-11-28T12:40:05.649" v="3488" actId="1076"/>
          <ac:spMkLst>
            <pc:docMk/>
            <pc:sldMk cId="2914615655" sldId="262"/>
            <ac:spMk id="3" creationId="{99749ED0-C0F9-472C-8CB4-9C3078A41CFD}"/>
          </ac:spMkLst>
        </pc:spChg>
        <pc:spChg chg="add">
          <ac:chgData name="홍장미" userId="891163c9-4624-465e-af8f-13956124deb5" providerId="ADAL" clId="{9806B28F-5A8F-44D8-9E6E-7AC72CB5BADE}" dt="2020-11-28T12:29:39.049" v="3383"/>
          <ac:spMkLst>
            <pc:docMk/>
            <pc:sldMk cId="2914615655" sldId="262"/>
            <ac:spMk id="4" creationId="{41AA91D6-AEB1-4A51-AF2D-3367B6F540B5}"/>
          </ac:spMkLst>
        </pc:spChg>
        <pc:spChg chg="add del">
          <ac:chgData name="홍장미" userId="891163c9-4624-465e-af8f-13956124deb5" providerId="ADAL" clId="{9806B28F-5A8F-44D8-9E6E-7AC72CB5BADE}" dt="2020-11-21T14:17:20.784" v="1403" actId="478"/>
          <ac:spMkLst>
            <pc:docMk/>
            <pc:sldMk cId="2914615655" sldId="262"/>
            <ac:spMk id="4" creationId="{86EAEFAC-8E4B-4A53-9D99-6F5F63833D3D}"/>
          </ac:spMkLst>
        </pc:spChg>
        <pc:spChg chg="add del mod">
          <ac:chgData name="홍장미" userId="891163c9-4624-465e-af8f-13956124deb5" providerId="ADAL" clId="{9806B28F-5A8F-44D8-9E6E-7AC72CB5BADE}" dt="2020-11-21T14:17:20.806" v="1404" actId="478"/>
          <ac:spMkLst>
            <pc:docMk/>
            <pc:sldMk cId="2914615655" sldId="262"/>
            <ac:spMk id="5" creationId="{F71378CA-3A67-4363-B523-EAB0AE43A19E}"/>
          </ac:spMkLst>
        </pc:spChg>
        <pc:spChg chg="add del mod">
          <ac:chgData name="홍장미" userId="891163c9-4624-465e-af8f-13956124deb5" providerId="ADAL" clId="{9806B28F-5A8F-44D8-9E6E-7AC72CB5BADE}" dt="2020-11-28T12:51:35.670" v="3675" actId="478"/>
          <ac:spMkLst>
            <pc:docMk/>
            <pc:sldMk cId="2914615655" sldId="262"/>
            <ac:spMk id="6" creationId="{910A97E0-F659-4ECB-8CDF-DCCBE0CD55B6}"/>
          </ac:spMkLst>
        </pc:spChg>
        <pc:spChg chg="add del mod">
          <ac:chgData name="홍장미" userId="891163c9-4624-465e-af8f-13956124deb5" providerId="ADAL" clId="{9806B28F-5A8F-44D8-9E6E-7AC72CB5BADE}" dt="2020-11-28T12:51:36.807" v="3676" actId="478"/>
          <ac:spMkLst>
            <pc:docMk/>
            <pc:sldMk cId="2914615655" sldId="262"/>
            <ac:spMk id="7" creationId="{09248387-CE32-4A25-B72C-AF03D3DE842A}"/>
          </ac:spMkLst>
        </pc:spChg>
        <pc:spChg chg="add del mod">
          <ac:chgData name="홍장미" userId="891163c9-4624-465e-af8f-13956124deb5" providerId="ADAL" clId="{9806B28F-5A8F-44D8-9E6E-7AC72CB5BADE}" dt="2020-11-28T12:34:37.376" v="3454" actId="478"/>
          <ac:spMkLst>
            <pc:docMk/>
            <pc:sldMk cId="2914615655" sldId="262"/>
            <ac:spMk id="10" creationId="{E3FCE40C-61CF-4C95-882A-0F6AF4C04D08}"/>
          </ac:spMkLst>
        </pc:spChg>
        <pc:spChg chg="add del mod">
          <ac:chgData name="홍장미" userId="891163c9-4624-465e-af8f-13956124deb5" providerId="ADAL" clId="{9806B28F-5A8F-44D8-9E6E-7AC72CB5BADE}" dt="2020-11-28T12:50:52.130" v="3665" actId="478"/>
          <ac:spMkLst>
            <pc:docMk/>
            <pc:sldMk cId="2914615655" sldId="262"/>
            <ac:spMk id="11" creationId="{D48BC760-DBB0-4788-8049-B72530FB374C}"/>
          </ac:spMkLst>
        </pc:spChg>
        <pc:spChg chg="add del mod">
          <ac:chgData name="홍장미" userId="891163c9-4624-465e-af8f-13956124deb5" providerId="ADAL" clId="{9806B28F-5A8F-44D8-9E6E-7AC72CB5BADE}" dt="2020-11-28T12:51:40.888" v="3677" actId="478"/>
          <ac:spMkLst>
            <pc:docMk/>
            <pc:sldMk cId="2914615655" sldId="262"/>
            <ac:spMk id="12" creationId="{137B7544-D5C8-4518-9832-DA93E0F5B6D0}"/>
          </ac:spMkLst>
        </pc:spChg>
        <pc:spChg chg="add del mod">
          <ac:chgData name="홍장미" userId="891163c9-4624-465e-af8f-13956124deb5" providerId="ADAL" clId="{9806B28F-5A8F-44D8-9E6E-7AC72CB5BADE}" dt="2020-11-28T12:34:28.859" v="3452" actId="478"/>
          <ac:spMkLst>
            <pc:docMk/>
            <pc:sldMk cId="2914615655" sldId="262"/>
            <ac:spMk id="13" creationId="{BAE7C887-2A50-4AC7-A6CD-6933346738FE}"/>
          </ac:spMkLst>
        </pc:spChg>
        <pc:spChg chg="add del mod">
          <ac:chgData name="홍장미" userId="891163c9-4624-465e-af8f-13956124deb5" providerId="ADAL" clId="{9806B28F-5A8F-44D8-9E6E-7AC72CB5BADE}" dt="2020-11-28T12:50:54.547" v="3668" actId="478"/>
          <ac:spMkLst>
            <pc:docMk/>
            <pc:sldMk cId="2914615655" sldId="262"/>
            <ac:spMk id="15" creationId="{ED1CD1BD-96E8-4CF5-824F-230E99DA9AA3}"/>
          </ac:spMkLst>
        </pc:spChg>
        <pc:spChg chg="add mod">
          <ac:chgData name="홍장미" userId="891163c9-4624-465e-af8f-13956124deb5" providerId="ADAL" clId="{9806B28F-5A8F-44D8-9E6E-7AC72CB5BADE}" dt="2020-11-28T12:51:56.569" v="3684" actId="1036"/>
          <ac:spMkLst>
            <pc:docMk/>
            <pc:sldMk cId="2914615655" sldId="262"/>
            <ac:spMk id="16" creationId="{8DEC63A8-4309-4450-A020-1EA3519E582C}"/>
          </ac:spMkLst>
        </pc:spChg>
        <pc:spChg chg="add mod">
          <ac:chgData name="홍장미" userId="891163c9-4624-465e-af8f-13956124deb5" providerId="ADAL" clId="{9806B28F-5A8F-44D8-9E6E-7AC72CB5BADE}" dt="2020-11-28T12:51:56.569" v="3684" actId="1036"/>
          <ac:spMkLst>
            <pc:docMk/>
            <pc:sldMk cId="2914615655" sldId="262"/>
            <ac:spMk id="17" creationId="{70F87B1C-4BCD-4260-9078-1D50092DFD98}"/>
          </ac:spMkLst>
        </pc:spChg>
        <pc:spChg chg="add mod">
          <ac:chgData name="홍장미" userId="891163c9-4624-465e-af8f-13956124deb5" providerId="ADAL" clId="{9806B28F-5A8F-44D8-9E6E-7AC72CB5BADE}" dt="2020-11-28T12:34:49.913" v="3461" actId="571"/>
          <ac:spMkLst>
            <pc:docMk/>
            <pc:sldMk cId="2914615655" sldId="262"/>
            <ac:spMk id="18" creationId="{026E38C7-77AF-478A-A88D-CCCC6541E61A}"/>
          </ac:spMkLst>
        </pc:spChg>
        <pc:spChg chg="add mod">
          <ac:chgData name="홍장미" userId="891163c9-4624-465e-af8f-13956124deb5" providerId="ADAL" clId="{9806B28F-5A8F-44D8-9E6E-7AC72CB5BADE}" dt="2020-11-28T12:51:44.799" v="3678" actId="1076"/>
          <ac:spMkLst>
            <pc:docMk/>
            <pc:sldMk cId="2914615655" sldId="262"/>
            <ac:spMk id="19" creationId="{0945A770-7B18-471D-9269-7F621A6C01E3}"/>
          </ac:spMkLst>
        </pc:spChg>
        <pc:spChg chg="add del mod ord">
          <ac:chgData name="홍장미" userId="891163c9-4624-465e-af8f-13956124deb5" providerId="ADAL" clId="{9806B28F-5A8F-44D8-9E6E-7AC72CB5BADE}" dt="2020-11-28T12:52:53.883" v="3686" actId="14100"/>
          <ac:spMkLst>
            <pc:docMk/>
            <pc:sldMk cId="2914615655" sldId="262"/>
            <ac:spMk id="20" creationId="{B2ABE224-4C27-4579-B5B3-2B08082216B7}"/>
          </ac:spMkLst>
        </pc:spChg>
        <pc:spChg chg="add mod">
          <ac:chgData name="홍장미" userId="891163c9-4624-465e-af8f-13956124deb5" providerId="ADAL" clId="{9806B28F-5A8F-44D8-9E6E-7AC72CB5BADE}" dt="2020-11-28T12:51:56.569" v="3684" actId="1036"/>
          <ac:spMkLst>
            <pc:docMk/>
            <pc:sldMk cId="2914615655" sldId="262"/>
            <ac:spMk id="21" creationId="{CF7FF417-F888-42EF-B8DC-BA22C5C2CD29}"/>
          </ac:spMkLst>
        </pc:spChg>
        <pc:spChg chg="add del">
          <ac:chgData name="홍장미" userId="891163c9-4624-465e-af8f-13956124deb5" providerId="ADAL" clId="{9806B28F-5A8F-44D8-9E6E-7AC72CB5BADE}" dt="2020-11-28T12:40:21.045" v="3492"/>
          <ac:spMkLst>
            <pc:docMk/>
            <pc:sldMk cId="2914615655" sldId="262"/>
            <ac:spMk id="23" creationId="{3507DBF2-4A05-4FCE-BFBF-257FA3A2C892}"/>
          </ac:spMkLst>
        </pc:spChg>
        <pc:spChg chg="add mod">
          <ac:chgData name="홍장미" userId="891163c9-4624-465e-af8f-13956124deb5" providerId="ADAL" clId="{9806B28F-5A8F-44D8-9E6E-7AC72CB5BADE}" dt="2020-11-28T12:51:44.799" v="3678" actId="1076"/>
          <ac:spMkLst>
            <pc:docMk/>
            <pc:sldMk cId="2914615655" sldId="262"/>
            <ac:spMk id="25" creationId="{D7D2F8B9-4C50-43D6-BAD7-55CDFF9DD91D}"/>
          </ac:spMkLst>
        </pc:spChg>
        <pc:spChg chg="add mod">
          <ac:chgData name="홍장미" userId="891163c9-4624-465e-af8f-13956124deb5" providerId="ADAL" clId="{9806B28F-5A8F-44D8-9E6E-7AC72CB5BADE}" dt="2020-11-28T12:51:44.799" v="3678" actId="1076"/>
          <ac:spMkLst>
            <pc:docMk/>
            <pc:sldMk cId="2914615655" sldId="262"/>
            <ac:spMk id="26" creationId="{24D8CECE-607C-4C39-A21E-79002702FD50}"/>
          </ac:spMkLst>
        </pc:spChg>
        <pc:picChg chg="add mod">
          <ac:chgData name="홍장미" userId="891163c9-4624-465e-af8f-13956124deb5" providerId="ADAL" clId="{9806B28F-5A8F-44D8-9E6E-7AC72CB5BADE}" dt="2020-11-21T14:28:42.833" v="1501" actId="1076"/>
          <ac:picMkLst>
            <pc:docMk/>
            <pc:sldMk cId="2914615655" sldId="262"/>
            <ac:picMk id="2" creationId="{100E9145-1EE6-4DAF-A9BB-37B83BC5172F}"/>
          </ac:picMkLst>
        </pc:picChg>
        <pc:picChg chg="add del mod">
          <ac:chgData name="홍장미" userId="891163c9-4624-465e-af8f-13956124deb5" providerId="ADAL" clId="{9806B28F-5A8F-44D8-9E6E-7AC72CB5BADE}" dt="2020-11-28T12:41:38.370" v="3506" actId="478"/>
          <ac:picMkLst>
            <pc:docMk/>
            <pc:sldMk cId="2914615655" sldId="262"/>
            <ac:picMk id="5" creationId="{61840984-18BE-4F76-B2A7-F64983B150B5}"/>
          </ac:picMkLst>
        </pc:picChg>
        <pc:picChg chg="add del mod">
          <ac:chgData name="홍장미" userId="891163c9-4624-465e-af8f-13956124deb5" providerId="ADAL" clId="{9806B28F-5A8F-44D8-9E6E-7AC72CB5BADE}" dt="2020-11-28T12:31:41.469" v="3399" actId="478"/>
          <ac:picMkLst>
            <pc:docMk/>
            <pc:sldMk cId="2914615655" sldId="262"/>
            <ac:picMk id="8" creationId="{4669E93C-80B0-44C8-8627-4CD96C5DA4BD}"/>
          </ac:picMkLst>
        </pc:picChg>
        <pc:picChg chg="add del mod">
          <ac:chgData name="홍장미" userId="891163c9-4624-465e-af8f-13956124deb5" providerId="ADAL" clId="{9806B28F-5A8F-44D8-9E6E-7AC72CB5BADE}" dt="2020-11-28T12:32:45.565" v="3411" actId="478"/>
          <ac:picMkLst>
            <pc:docMk/>
            <pc:sldMk cId="2914615655" sldId="262"/>
            <ac:picMk id="9" creationId="{8AF45416-D5FF-4F25-AA9E-46C8C8B22A94}"/>
          </ac:picMkLst>
        </pc:picChg>
        <pc:picChg chg="add del mod">
          <ac:chgData name="홍장미" userId="891163c9-4624-465e-af8f-13956124deb5" providerId="ADAL" clId="{9806B28F-5A8F-44D8-9E6E-7AC72CB5BADE}" dt="2020-11-21T14:20:45.439" v="1444"/>
          <ac:picMkLst>
            <pc:docMk/>
            <pc:sldMk cId="2914615655" sldId="262"/>
            <ac:picMk id="9" creationId="{F84C3C0B-65AF-47A7-8DC0-54984CF0D9B4}"/>
          </ac:picMkLst>
        </pc:picChg>
        <pc:picChg chg="add mod">
          <ac:chgData name="홍장미" userId="891163c9-4624-465e-af8f-13956124deb5" providerId="ADAL" clId="{9806B28F-5A8F-44D8-9E6E-7AC72CB5BADE}" dt="2020-11-21T14:28:50.631" v="1505" actId="1076"/>
          <ac:picMkLst>
            <pc:docMk/>
            <pc:sldMk cId="2914615655" sldId="262"/>
            <ac:picMk id="14" creationId="{E27F85F6-80F7-4CF9-AFB2-1A00E0F8D071}"/>
          </ac:picMkLst>
        </pc:picChg>
        <pc:picChg chg="add mod">
          <ac:chgData name="홍장미" userId="891163c9-4624-465e-af8f-13956124deb5" providerId="ADAL" clId="{9806B28F-5A8F-44D8-9E6E-7AC72CB5BADE}" dt="2020-11-28T12:51:44.799" v="3678" actId="1076"/>
          <ac:picMkLst>
            <pc:docMk/>
            <pc:sldMk cId="2914615655" sldId="262"/>
            <ac:picMk id="24" creationId="{0E7E6346-4491-4591-A721-115FF1C09DC4}"/>
          </ac:picMkLst>
        </pc:picChg>
        <pc:picChg chg="add del mod">
          <ac:chgData name="홍장미" userId="891163c9-4624-465e-af8f-13956124deb5" providerId="ADAL" clId="{9806B28F-5A8F-44D8-9E6E-7AC72CB5BADE}" dt="2020-11-28T12:51:44.799" v="3678" actId="1076"/>
          <ac:picMkLst>
            <pc:docMk/>
            <pc:sldMk cId="2914615655" sldId="262"/>
            <ac:picMk id="1025" creationId="{0E5AFAB5-DD03-4324-BBCC-9D168175DB4A}"/>
          </ac:picMkLst>
        </pc:picChg>
      </pc:sldChg>
      <pc:sldChg chg="addSp delSp modSp add ord">
        <pc:chgData name="홍장미" userId="891163c9-4624-465e-af8f-13956124deb5" providerId="ADAL" clId="{9806B28F-5A8F-44D8-9E6E-7AC72CB5BADE}" dt="2020-11-21T14:39:03.289" v="1635" actId="20577"/>
        <pc:sldMkLst>
          <pc:docMk/>
          <pc:sldMk cId="3520284586" sldId="263"/>
        </pc:sldMkLst>
        <pc:spChg chg="mod">
          <ac:chgData name="홍장미" userId="891163c9-4624-465e-af8f-13956124deb5" providerId="ADAL" clId="{9806B28F-5A8F-44D8-9E6E-7AC72CB5BADE}" dt="2020-11-21T14:39:03.289" v="1635" actId="20577"/>
          <ac:spMkLst>
            <pc:docMk/>
            <pc:sldMk cId="3520284586" sldId="263"/>
            <ac:spMk id="3" creationId="{99749ED0-C0F9-472C-8CB4-9C3078A41CFD}"/>
          </ac:spMkLst>
        </pc:spChg>
        <pc:spChg chg="mod">
          <ac:chgData name="홍장미" userId="891163c9-4624-465e-af8f-13956124deb5" providerId="ADAL" clId="{9806B28F-5A8F-44D8-9E6E-7AC72CB5BADE}" dt="2020-11-21T14:30:04.597" v="1516" actId="1076"/>
          <ac:spMkLst>
            <pc:docMk/>
            <pc:sldMk cId="3520284586" sldId="263"/>
            <ac:spMk id="6" creationId="{79AC046C-081B-4AA0-BADA-65C7DD5BC440}"/>
          </ac:spMkLst>
        </pc:spChg>
        <pc:spChg chg="mod">
          <ac:chgData name="홍장미" userId="891163c9-4624-465e-af8f-13956124deb5" providerId="ADAL" clId="{9806B28F-5A8F-44D8-9E6E-7AC72CB5BADE}" dt="2020-11-21T14:29:48.425" v="1514" actId="1076"/>
          <ac:spMkLst>
            <pc:docMk/>
            <pc:sldMk cId="3520284586" sldId="263"/>
            <ac:spMk id="7" creationId="{9B5A21FA-B019-4692-BEAA-4DB70C3A8EE1}"/>
          </ac:spMkLst>
        </pc:spChg>
        <pc:spChg chg="add mod">
          <ac:chgData name="홍장미" userId="891163c9-4624-465e-af8f-13956124deb5" providerId="ADAL" clId="{9806B28F-5A8F-44D8-9E6E-7AC72CB5BADE}" dt="2020-11-21T14:23:49.831" v="1471" actId="207"/>
          <ac:spMkLst>
            <pc:docMk/>
            <pc:sldMk cId="3520284586" sldId="263"/>
            <ac:spMk id="9" creationId="{D8519A6A-D1DF-4F34-B9FA-7226657E9CEB}"/>
          </ac:spMkLst>
        </pc:spChg>
        <pc:spChg chg="add mod">
          <ac:chgData name="홍장미" userId="891163c9-4624-465e-af8f-13956124deb5" providerId="ADAL" clId="{9806B28F-5A8F-44D8-9E6E-7AC72CB5BADE}" dt="2020-11-21T14:23:52.796" v="1472" actId="207"/>
          <ac:spMkLst>
            <pc:docMk/>
            <pc:sldMk cId="3520284586" sldId="263"/>
            <ac:spMk id="10" creationId="{E7D7FF9E-FC7D-4F41-A11B-0436612D85F6}"/>
          </ac:spMkLst>
        </pc:spChg>
        <pc:spChg chg="add mod">
          <ac:chgData name="홍장미" userId="891163c9-4624-465e-af8f-13956124deb5" providerId="ADAL" clId="{9806B28F-5A8F-44D8-9E6E-7AC72CB5BADE}" dt="2020-11-21T14:23:49.831" v="1471" actId="207"/>
          <ac:spMkLst>
            <pc:docMk/>
            <pc:sldMk cId="3520284586" sldId="263"/>
            <ac:spMk id="11" creationId="{86E66B84-1124-4D4F-BD98-80362F064E9B}"/>
          </ac:spMkLst>
        </pc:spChg>
        <pc:spChg chg="add mod">
          <ac:chgData name="홍장미" userId="891163c9-4624-465e-af8f-13956124deb5" providerId="ADAL" clId="{9806B28F-5A8F-44D8-9E6E-7AC72CB5BADE}" dt="2020-11-21T14:23:52.796" v="1472" actId="207"/>
          <ac:spMkLst>
            <pc:docMk/>
            <pc:sldMk cId="3520284586" sldId="263"/>
            <ac:spMk id="12" creationId="{EDEF679B-E478-40F1-BAD8-A40481310CF5}"/>
          </ac:spMkLst>
        </pc:spChg>
        <pc:picChg chg="del">
          <ac:chgData name="홍장미" userId="891163c9-4624-465e-af8f-13956124deb5" providerId="ADAL" clId="{9806B28F-5A8F-44D8-9E6E-7AC72CB5BADE}" dt="2020-11-21T14:20:26.585" v="1439" actId="478"/>
          <ac:picMkLst>
            <pc:docMk/>
            <pc:sldMk cId="3520284586" sldId="263"/>
            <ac:picMk id="2" creationId="{F7923E2B-E25A-4BA3-AF14-CCDAF1A943B8}"/>
          </ac:picMkLst>
        </pc:picChg>
        <pc:picChg chg="add">
          <ac:chgData name="홍장미" userId="891163c9-4624-465e-af8f-13956124deb5" providerId="ADAL" clId="{9806B28F-5A8F-44D8-9E6E-7AC72CB5BADE}" dt="2020-11-21T14:20:46.892" v="1445"/>
          <ac:picMkLst>
            <pc:docMk/>
            <pc:sldMk cId="3520284586" sldId="263"/>
            <ac:picMk id="8" creationId="{2FC26E66-CE95-47C8-8556-B199332BCCF5}"/>
          </ac:picMkLst>
        </pc:picChg>
      </pc:sldChg>
      <pc:sldChg chg="add del">
        <pc:chgData name="홍장미" userId="891163c9-4624-465e-af8f-13956124deb5" providerId="ADAL" clId="{9806B28F-5A8F-44D8-9E6E-7AC72CB5BADE}" dt="2020-11-21T14:20:27.975" v="1441"/>
        <pc:sldMkLst>
          <pc:docMk/>
          <pc:sldMk cId="895637781" sldId="264"/>
        </pc:sldMkLst>
      </pc:sldChg>
      <pc:sldChg chg="addSp delSp modSp add">
        <pc:chgData name="홍장미" userId="891163c9-4624-465e-af8f-13956124deb5" providerId="ADAL" clId="{9806B28F-5A8F-44D8-9E6E-7AC72CB5BADE}" dt="2020-11-25T14:18:34.559" v="3376" actId="403"/>
        <pc:sldMkLst>
          <pc:docMk/>
          <pc:sldMk cId="3767123448" sldId="264"/>
        </pc:sldMkLst>
        <pc:spChg chg="add del mod">
          <ac:chgData name="홍장미" userId="891163c9-4624-465e-af8f-13956124deb5" providerId="ADAL" clId="{9806B28F-5A8F-44D8-9E6E-7AC72CB5BADE}" dt="2020-11-22T07:06:16.266" v="1994"/>
          <ac:spMkLst>
            <pc:docMk/>
            <pc:sldMk cId="3767123448" sldId="264"/>
            <ac:spMk id="2" creationId="{38583362-86FF-4A37-B54B-CDC97425CA54}"/>
          </ac:spMkLst>
        </pc:spChg>
        <pc:spChg chg="add mod">
          <ac:chgData name="홍장미" userId="891163c9-4624-465e-af8f-13956124deb5" providerId="ADAL" clId="{9806B28F-5A8F-44D8-9E6E-7AC72CB5BADE}" dt="2020-11-25T14:06:15.938" v="3149" actId="1076"/>
          <ac:spMkLst>
            <pc:docMk/>
            <pc:sldMk cId="3767123448" sldId="264"/>
            <ac:spMk id="2" creationId="{8CAD88A3-C37C-433F-92EE-EA94A2C847F9}"/>
          </ac:spMkLst>
        </pc:spChg>
        <pc:spChg chg="add mod">
          <ac:chgData name="홍장미" userId="891163c9-4624-465e-af8f-13956124deb5" providerId="ADAL" clId="{9806B28F-5A8F-44D8-9E6E-7AC72CB5BADE}" dt="2020-11-25T12:44:10.332" v="2713"/>
          <ac:spMkLst>
            <pc:docMk/>
            <pc:sldMk cId="3767123448" sldId="264"/>
            <ac:spMk id="3" creationId="{71A8C7E6-B5E9-44F2-84BE-591E4EF82457}"/>
          </ac:spMkLst>
        </pc:spChg>
        <pc:spChg chg="add mod">
          <ac:chgData name="홍장미" userId="891163c9-4624-465e-af8f-13956124deb5" providerId="ADAL" clId="{9806B28F-5A8F-44D8-9E6E-7AC72CB5BADE}" dt="2020-11-25T12:26:18.828" v="2300" actId="571"/>
          <ac:spMkLst>
            <pc:docMk/>
            <pc:sldMk cId="3767123448" sldId="264"/>
            <ac:spMk id="6" creationId="{0E88811B-1F99-4157-8863-DE1FA1655A64}"/>
          </ac:spMkLst>
        </pc:spChg>
        <pc:spChg chg="add del mod">
          <ac:chgData name="홍장미" userId="891163c9-4624-465e-af8f-13956124deb5" providerId="ADAL" clId="{9806B28F-5A8F-44D8-9E6E-7AC72CB5BADE}" dt="2020-11-25T12:26:46.627" v="2328" actId="478"/>
          <ac:spMkLst>
            <pc:docMk/>
            <pc:sldMk cId="3767123448" sldId="264"/>
            <ac:spMk id="7" creationId="{45B059E1-EA82-4097-B31F-B577D7F3E2D8}"/>
          </ac:spMkLst>
        </pc:spChg>
        <pc:spChg chg="add mod">
          <ac:chgData name="홍장미" userId="891163c9-4624-465e-af8f-13956124deb5" providerId="ADAL" clId="{9806B28F-5A8F-44D8-9E6E-7AC72CB5BADE}" dt="2020-11-25T13:59:53.063" v="3073" actId="1076"/>
          <ac:spMkLst>
            <pc:docMk/>
            <pc:sldMk cId="3767123448" sldId="264"/>
            <ac:spMk id="8" creationId="{09574B9C-C278-4AD2-A2AD-83AD8129246E}"/>
          </ac:spMkLst>
        </pc:spChg>
        <pc:spChg chg="del mod">
          <ac:chgData name="홍장미" userId="891163c9-4624-465e-af8f-13956124deb5" providerId="ADAL" clId="{9806B28F-5A8F-44D8-9E6E-7AC72CB5BADE}" dt="2020-11-25T12:39:14.995" v="2618" actId="478"/>
          <ac:spMkLst>
            <pc:docMk/>
            <pc:sldMk cId="3767123448" sldId="264"/>
            <ac:spMk id="10" creationId="{3DA5473B-DC60-423B-9270-C7BAF893C1D2}"/>
          </ac:spMkLst>
        </pc:spChg>
        <pc:spChg chg="add mod">
          <ac:chgData name="홍장미" userId="891163c9-4624-465e-af8f-13956124deb5" providerId="ADAL" clId="{9806B28F-5A8F-44D8-9E6E-7AC72CB5BADE}" dt="2020-11-25T12:29:20.929" v="2365" actId="571"/>
          <ac:spMkLst>
            <pc:docMk/>
            <pc:sldMk cId="3767123448" sldId="264"/>
            <ac:spMk id="11" creationId="{49DA8CA8-8722-4773-B060-5437F5AFFA3E}"/>
          </ac:spMkLst>
        </pc:spChg>
        <pc:spChg chg="add mod">
          <ac:chgData name="홍장미" userId="891163c9-4624-465e-af8f-13956124deb5" providerId="ADAL" clId="{9806B28F-5A8F-44D8-9E6E-7AC72CB5BADE}" dt="2020-11-25T12:33:49.897" v="2485" actId="571"/>
          <ac:spMkLst>
            <pc:docMk/>
            <pc:sldMk cId="3767123448" sldId="264"/>
            <ac:spMk id="13" creationId="{1A1DC261-4F8D-499E-8E64-0A5B37BECF8C}"/>
          </ac:spMkLst>
        </pc:spChg>
        <pc:spChg chg="add mod">
          <ac:chgData name="홍장미" userId="891163c9-4624-465e-af8f-13956124deb5" providerId="ADAL" clId="{9806B28F-5A8F-44D8-9E6E-7AC72CB5BADE}" dt="2020-11-25T14:16:19.680" v="3332" actId="1076"/>
          <ac:spMkLst>
            <pc:docMk/>
            <pc:sldMk cId="3767123448" sldId="264"/>
            <ac:spMk id="14" creationId="{2D065F5E-00C0-453E-820F-64ED78E6C756}"/>
          </ac:spMkLst>
        </pc:spChg>
        <pc:spChg chg="add mod">
          <ac:chgData name="홍장미" userId="891163c9-4624-465e-af8f-13956124deb5" providerId="ADAL" clId="{9806B28F-5A8F-44D8-9E6E-7AC72CB5BADE}" dt="2020-11-25T12:45:51.297" v="2723" actId="1076"/>
          <ac:spMkLst>
            <pc:docMk/>
            <pc:sldMk cId="3767123448" sldId="264"/>
            <ac:spMk id="15" creationId="{2118DA4B-817D-4AE1-9F2D-F148166C9F7D}"/>
          </ac:spMkLst>
        </pc:spChg>
        <pc:spChg chg="add mod">
          <ac:chgData name="홍장미" userId="891163c9-4624-465e-af8f-13956124deb5" providerId="ADAL" clId="{9806B28F-5A8F-44D8-9E6E-7AC72CB5BADE}" dt="2020-11-25T12:44:10.332" v="2713"/>
          <ac:spMkLst>
            <pc:docMk/>
            <pc:sldMk cId="3767123448" sldId="264"/>
            <ac:spMk id="16" creationId="{4CAE152B-6827-459C-BB19-42EE221956AB}"/>
          </ac:spMkLst>
        </pc:spChg>
        <pc:spChg chg="add mod">
          <ac:chgData name="홍장미" userId="891163c9-4624-465e-af8f-13956124deb5" providerId="ADAL" clId="{9806B28F-5A8F-44D8-9E6E-7AC72CB5BADE}" dt="2020-11-25T12:43:01.706" v="2695" actId="164"/>
          <ac:spMkLst>
            <pc:docMk/>
            <pc:sldMk cId="3767123448" sldId="264"/>
            <ac:spMk id="17" creationId="{0A2D73DF-F30E-419D-BC6E-1ECEE2A2FF4C}"/>
          </ac:spMkLst>
        </pc:spChg>
        <pc:spChg chg="add mod">
          <ac:chgData name="홍장미" userId="891163c9-4624-465e-af8f-13956124deb5" providerId="ADAL" clId="{9806B28F-5A8F-44D8-9E6E-7AC72CB5BADE}" dt="2020-11-25T12:45:27.419" v="2719" actId="207"/>
          <ac:spMkLst>
            <pc:docMk/>
            <pc:sldMk cId="3767123448" sldId="264"/>
            <ac:spMk id="19" creationId="{87233A03-DD95-4CAE-ABAC-1AE32A3FCE3A}"/>
          </ac:spMkLst>
        </pc:spChg>
        <pc:spChg chg="add del mod">
          <ac:chgData name="홍장미" userId="891163c9-4624-465e-af8f-13956124deb5" providerId="ADAL" clId="{9806B28F-5A8F-44D8-9E6E-7AC72CB5BADE}" dt="2020-11-25T12:45:29.385" v="2720" actId="478"/>
          <ac:spMkLst>
            <pc:docMk/>
            <pc:sldMk cId="3767123448" sldId="264"/>
            <ac:spMk id="20" creationId="{2842AD9E-02A0-4FBF-9BF6-4DBF3D597291}"/>
          </ac:spMkLst>
        </pc:spChg>
        <pc:spChg chg="add mod">
          <ac:chgData name="홍장미" userId="891163c9-4624-465e-af8f-13956124deb5" providerId="ADAL" clId="{9806B28F-5A8F-44D8-9E6E-7AC72CB5BADE}" dt="2020-11-25T14:15:44.093" v="3321" actId="1035"/>
          <ac:spMkLst>
            <pc:docMk/>
            <pc:sldMk cId="3767123448" sldId="264"/>
            <ac:spMk id="22" creationId="{D0D08FF5-D239-4A19-A693-538343892C3A}"/>
          </ac:spMkLst>
        </pc:spChg>
        <pc:spChg chg="add mod">
          <ac:chgData name="홍장미" userId="891163c9-4624-465e-af8f-13956124deb5" providerId="ADAL" clId="{9806B28F-5A8F-44D8-9E6E-7AC72CB5BADE}" dt="2020-11-25T14:15:51.222" v="3324" actId="1037"/>
          <ac:spMkLst>
            <pc:docMk/>
            <pc:sldMk cId="3767123448" sldId="264"/>
            <ac:spMk id="23" creationId="{E39E3E33-0CA3-4CCE-B357-59C58BDD63C0}"/>
          </ac:spMkLst>
        </pc:spChg>
        <pc:spChg chg="add mod">
          <ac:chgData name="홍장미" userId="891163c9-4624-465e-af8f-13956124deb5" providerId="ADAL" clId="{9806B28F-5A8F-44D8-9E6E-7AC72CB5BADE}" dt="2020-11-25T14:10:17.336" v="3199" actId="571"/>
          <ac:spMkLst>
            <pc:docMk/>
            <pc:sldMk cId="3767123448" sldId="264"/>
            <ac:spMk id="25" creationId="{6B23A334-1F72-4E80-8412-3888C75BF0C5}"/>
          </ac:spMkLst>
        </pc:spChg>
        <pc:spChg chg="add del mod">
          <ac:chgData name="홍장미" userId="891163c9-4624-465e-af8f-13956124deb5" providerId="ADAL" clId="{9806B28F-5A8F-44D8-9E6E-7AC72CB5BADE}" dt="2020-11-25T14:11:39.852" v="3256" actId="478"/>
          <ac:spMkLst>
            <pc:docMk/>
            <pc:sldMk cId="3767123448" sldId="264"/>
            <ac:spMk id="26" creationId="{05FDD777-BC08-4113-8C65-CBE94C86D9B1}"/>
          </ac:spMkLst>
        </pc:spChg>
        <pc:spChg chg="add mod">
          <ac:chgData name="홍장미" userId="891163c9-4624-465e-af8f-13956124deb5" providerId="ADAL" clId="{9806B28F-5A8F-44D8-9E6E-7AC72CB5BADE}" dt="2020-11-25T14:11:36.992" v="3255" actId="1076"/>
          <ac:spMkLst>
            <pc:docMk/>
            <pc:sldMk cId="3767123448" sldId="264"/>
            <ac:spMk id="27" creationId="{B5DDE738-C390-41DD-84F5-4A8317B554E2}"/>
          </ac:spMkLst>
        </pc:spChg>
        <pc:grpChg chg="add mod">
          <ac:chgData name="홍장미" userId="891163c9-4624-465e-af8f-13956124deb5" providerId="ADAL" clId="{9806B28F-5A8F-44D8-9E6E-7AC72CB5BADE}" dt="2020-11-25T12:45:54.146" v="2724" actId="1076"/>
          <ac:grpSpMkLst>
            <pc:docMk/>
            <pc:sldMk cId="3767123448" sldId="264"/>
            <ac:grpSpMk id="18" creationId="{79D6F030-9A0E-4171-A627-387AF1796F0F}"/>
          </ac:grpSpMkLst>
        </pc:grpChg>
        <pc:graphicFrameChg chg="mod modGraphic">
          <ac:chgData name="홍장미" userId="891163c9-4624-465e-af8f-13956124deb5" providerId="ADAL" clId="{9806B28F-5A8F-44D8-9E6E-7AC72CB5BADE}" dt="2020-11-25T14:18:34.559" v="3376" actId="403"/>
          <ac:graphicFrameMkLst>
            <pc:docMk/>
            <pc:sldMk cId="3767123448" sldId="264"/>
            <ac:graphicFrameMk id="4" creationId="{0BA8FD67-3CF8-4390-8E3F-EBEBC313E23A}"/>
          </ac:graphicFrameMkLst>
        </pc:graphicFrameChg>
        <pc:graphicFrameChg chg="add mod">
          <ac:chgData name="홍장미" userId="891163c9-4624-465e-af8f-13956124deb5" providerId="ADAL" clId="{9806B28F-5A8F-44D8-9E6E-7AC72CB5BADE}" dt="2020-11-25T12:26:18.828" v="2300" actId="571"/>
          <ac:graphicFrameMkLst>
            <pc:docMk/>
            <pc:sldMk cId="3767123448" sldId="264"/>
            <ac:graphicFrameMk id="5" creationId="{FE509813-B0E4-4EF1-BAE8-BE1BA6ABA6A6}"/>
          </ac:graphicFrameMkLst>
        </pc:graphicFrameChg>
        <pc:graphicFrameChg chg="add mod">
          <ac:chgData name="홍장미" userId="891163c9-4624-465e-af8f-13956124deb5" providerId="ADAL" clId="{9806B28F-5A8F-44D8-9E6E-7AC72CB5BADE}" dt="2020-11-25T12:29:20.929" v="2365" actId="571"/>
          <ac:graphicFrameMkLst>
            <pc:docMk/>
            <pc:sldMk cId="3767123448" sldId="264"/>
            <ac:graphicFrameMk id="9" creationId="{1228B08F-2C55-443E-A44C-183B29E7479D}"/>
          </ac:graphicFrameMkLst>
        </pc:graphicFrameChg>
        <pc:graphicFrameChg chg="add mod">
          <ac:chgData name="홍장미" userId="891163c9-4624-465e-af8f-13956124deb5" providerId="ADAL" clId="{9806B28F-5A8F-44D8-9E6E-7AC72CB5BADE}" dt="2020-11-25T12:33:49.897" v="2485" actId="571"/>
          <ac:graphicFrameMkLst>
            <pc:docMk/>
            <pc:sldMk cId="3767123448" sldId="264"/>
            <ac:graphicFrameMk id="12" creationId="{10854DD1-C457-4242-875A-E114851585EF}"/>
          </ac:graphicFrameMkLst>
        </pc:graphicFrameChg>
        <pc:graphicFrameChg chg="add del mod">
          <ac:chgData name="홍장미" userId="891163c9-4624-465e-af8f-13956124deb5" providerId="ADAL" clId="{9806B28F-5A8F-44D8-9E6E-7AC72CB5BADE}" dt="2020-11-25T13:47:45.838" v="2892" actId="478"/>
          <ac:graphicFrameMkLst>
            <pc:docMk/>
            <pc:sldMk cId="3767123448" sldId="264"/>
            <ac:graphicFrameMk id="21" creationId="{2731A830-AC84-4E42-8B0D-D73C5FD80A04}"/>
          </ac:graphicFrameMkLst>
        </pc:graphicFrameChg>
        <pc:graphicFrameChg chg="add mod">
          <ac:chgData name="홍장미" userId="891163c9-4624-465e-af8f-13956124deb5" providerId="ADAL" clId="{9806B28F-5A8F-44D8-9E6E-7AC72CB5BADE}" dt="2020-11-25T14:10:17.336" v="3199" actId="571"/>
          <ac:graphicFrameMkLst>
            <pc:docMk/>
            <pc:sldMk cId="3767123448" sldId="264"/>
            <ac:graphicFrameMk id="24" creationId="{DC7BA1F2-AEDE-44E6-B753-46D19B767867}"/>
          </ac:graphicFrameMkLst>
        </pc:graphicFrameChg>
      </pc:sldChg>
      <pc:sldChg chg="addSp delSp modSp add ord">
        <pc:chgData name="홍장미" userId="891163c9-4624-465e-af8f-13956124deb5" providerId="ADAL" clId="{9806B28F-5A8F-44D8-9E6E-7AC72CB5BADE}" dt="2020-11-21T14:47:51.023" v="1772" actId="14100"/>
        <pc:sldMkLst>
          <pc:docMk/>
          <pc:sldMk cId="3239199766" sldId="265"/>
        </pc:sldMkLst>
        <pc:spChg chg="mod">
          <ac:chgData name="홍장미" userId="891163c9-4624-465e-af8f-13956124deb5" providerId="ADAL" clId="{9806B28F-5A8F-44D8-9E6E-7AC72CB5BADE}" dt="2020-11-21T14:44:41.784" v="1702" actId="20577"/>
          <ac:spMkLst>
            <pc:docMk/>
            <pc:sldMk cId="3239199766" sldId="265"/>
            <ac:spMk id="3" creationId="{99749ED0-C0F9-472C-8CB4-9C3078A41CFD}"/>
          </ac:spMkLst>
        </pc:spChg>
        <pc:spChg chg="mod">
          <ac:chgData name="홍장미" userId="891163c9-4624-465e-af8f-13956124deb5" providerId="ADAL" clId="{9806B28F-5A8F-44D8-9E6E-7AC72CB5BADE}" dt="2020-11-21T14:47:51.023" v="1772" actId="14100"/>
          <ac:spMkLst>
            <pc:docMk/>
            <pc:sldMk cId="3239199766" sldId="265"/>
            <ac:spMk id="6" creationId="{79AC046C-081B-4AA0-BADA-65C7DD5BC440}"/>
          </ac:spMkLst>
        </pc:spChg>
        <pc:spChg chg="mod">
          <ac:chgData name="홍장미" userId="891163c9-4624-465e-af8f-13956124deb5" providerId="ADAL" clId="{9806B28F-5A8F-44D8-9E6E-7AC72CB5BADE}" dt="2020-11-21T14:47:29.435" v="1708" actId="122"/>
          <ac:spMkLst>
            <pc:docMk/>
            <pc:sldMk cId="3239199766" sldId="265"/>
            <ac:spMk id="7" creationId="{9B5A21FA-B019-4692-BEAA-4DB70C3A8EE1}"/>
          </ac:spMkLst>
        </pc:spChg>
        <pc:spChg chg="mod">
          <ac:chgData name="홍장미" userId="891163c9-4624-465e-af8f-13956124deb5" providerId="ADAL" clId="{9806B28F-5A8F-44D8-9E6E-7AC72CB5BADE}" dt="2020-11-21T14:47:29.435" v="1708" actId="122"/>
          <ac:spMkLst>
            <pc:docMk/>
            <pc:sldMk cId="3239199766" sldId="265"/>
            <ac:spMk id="9" creationId="{D8519A6A-D1DF-4F34-B9FA-7226657E9CEB}"/>
          </ac:spMkLst>
        </pc:spChg>
        <pc:spChg chg="mod">
          <ac:chgData name="홍장미" userId="891163c9-4624-465e-af8f-13956124deb5" providerId="ADAL" clId="{9806B28F-5A8F-44D8-9E6E-7AC72CB5BADE}" dt="2020-11-21T14:47:29.435" v="1708" actId="122"/>
          <ac:spMkLst>
            <pc:docMk/>
            <pc:sldMk cId="3239199766" sldId="265"/>
            <ac:spMk id="10" creationId="{E7D7FF9E-FC7D-4F41-A11B-0436612D85F6}"/>
          </ac:spMkLst>
        </pc:spChg>
        <pc:spChg chg="mod">
          <ac:chgData name="홍장미" userId="891163c9-4624-465e-af8f-13956124deb5" providerId="ADAL" clId="{9806B28F-5A8F-44D8-9E6E-7AC72CB5BADE}" dt="2020-11-21T14:47:29.435" v="1708" actId="122"/>
          <ac:spMkLst>
            <pc:docMk/>
            <pc:sldMk cId="3239199766" sldId="265"/>
            <ac:spMk id="11" creationId="{86E66B84-1124-4D4F-BD98-80362F064E9B}"/>
          </ac:spMkLst>
        </pc:spChg>
        <pc:spChg chg="mod">
          <ac:chgData name="홍장미" userId="891163c9-4624-465e-af8f-13956124deb5" providerId="ADAL" clId="{9806B28F-5A8F-44D8-9E6E-7AC72CB5BADE}" dt="2020-11-21T14:47:29.435" v="1708" actId="122"/>
          <ac:spMkLst>
            <pc:docMk/>
            <pc:sldMk cId="3239199766" sldId="265"/>
            <ac:spMk id="12" creationId="{EDEF679B-E478-40F1-BAD8-A40481310CF5}"/>
          </ac:spMkLst>
        </pc:spChg>
        <pc:picChg chg="add mod">
          <ac:chgData name="홍장미" userId="891163c9-4624-465e-af8f-13956124deb5" providerId="ADAL" clId="{9806B28F-5A8F-44D8-9E6E-7AC72CB5BADE}" dt="2020-11-21T14:40:28.033" v="1643" actId="1076"/>
          <ac:picMkLst>
            <pc:docMk/>
            <pc:sldMk cId="3239199766" sldId="265"/>
            <ac:picMk id="2" creationId="{4F803F81-BDEF-4013-8A1F-75D693C36599}"/>
          </ac:picMkLst>
        </pc:picChg>
        <pc:picChg chg="add mod">
          <ac:chgData name="홍장미" userId="891163c9-4624-465e-af8f-13956124deb5" providerId="ADAL" clId="{9806B28F-5A8F-44D8-9E6E-7AC72CB5BADE}" dt="2020-11-21T14:40:52.733" v="1649" actId="14100"/>
          <ac:picMkLst>
            <pc:docMk/>
            <pc:sldMk cId="3239199766" sldId="265"/>
            <ac:picMk id="4" creationId="{64C4752F-7919-4D7F-9CA5-69D6FDC8C641}"/>
          </ac:picMkLst>
        </pc:picChg>
        <pc:picChg chg="del">
          <ac:chgData name="홍장미" userId="891163c9-4624-465e-af8f-13956124deb5" providerId="ADAL" clId="{9806B28F-5A8F-44D8-9E6E-7AC72CB5BADE}" dt="2020-11-21T14:40:56.889" v="1650" actId="478"/>
          <ac:picMkLst>
            <pc:docMk/>
            <pc:sldMk cId="3239199766" sldId="265"/>
            <ac:picMk id="8" creationId="{2FC26E66-CE95-47C8-8556-B199332BCCF5}"/>
          </ac:picMkLst>
        </pc:picChg>
      </pc:sldChg>
      <pc:sldChg chg="addSp delSp modSp add ord">
        <pc:chgData name="홍장미" userId="891163c9-4624-465e-af8f-13956124deb5" providerId="ADAL" clId="{9806B28F-5A8F-44D8-9E6E-7AC72CB5BADE}" dt="2020-11-25T14:01:57.900" v="3112" actId="14734"/>
        <pc:sldMkLst>
          <pc:docMk/>
          <pc:sldMk cId="78336977" sldId="266"/>
        </pc:sldMkLst>
        <pc:graphicFrameChg chg="mod modGraphic">
          <ac:chgData name="홍장미" userId="891163c9-4624-465e-af8f-13956124deb5" providerId="ADAL" clId="{9806B28F-5A8F-44D8-9E6E-7AC72CB5BADE}" dt="2020-11-25T14:01:57.900" v="3112" actId="14734"/>
          <ac:graphicFrameMkLst>
            <pc:docMk/>
            <pc:sldMk cId="78336977" sldId="266"/>
            <ac:graphicFrameMk id="4" creationId="{0BA8FD67-3CF8-4390-8E3F-EBEBC313E23A}"/>
          </ac:graphicFrameMkLst>
        </pc:graphicFrameChg>
        <pc:picChg chg="add del">
          <ac:chgData name="홍장미" userId="891163c9-4624-465e-af8f-13956124deb5" providerId="ADAL" clId="{9806B28F-5A8F-44D8-9E6E-7AC72CB5BADE}" dt="2020-11-25T13:33:06.506" v="2746"/>
          <ac:picMkLst>
            <pc:docMk/>
            <pc:sldMk cId="78336977" sldId="266"/>
            <ac:picMk id="2" creationId="{1C573B9B-0A30-4F1B-BD99-21A47FA7AD23}"/>
          </ac:picMkLst>
        </pc:picChg>
      </pc:sldChg>
      <pc:sldChg chg="modSp add del">
        <pc:chgData name="홍장미" userId="891163c9-4624-465e-af8f-13956124deb5" providerId="ADAL" clId="{9806B28F-5A8F-44D8-9E6E-7AC72CB5BADE}" dt="2020-11-22T06:55:34.631" v="1798" actId="2696"/>
        <pc:sldMkLst>
          <pc:docMk/>
          <pc:sldMk cId="1532939807" sldId="266"/>
        </pc:sldMkLst>
        <pc:graphicFrameChg chg="mod modGraphic">
          <ac:chgData name="홍장미" userId="891163c9-4624-465e-af8f-13956124deb5" providerId="ADAL" clId="{9806B28F-5A8F-44D8-9E6E-7AC72CB5BADE}" dt="2020-11-22T06:55:13.767" v="1797"/>
          <ac:graphicFrameMkLst>
            <pc:docMk/>
            <pc:sldMk cId="1532939807" sldId="266"/>
            <ac:graphicFrameMk id="4" creationId="{0BA8FD67-3CF8-4390-8E3F-EBEBC313E23A}"/>
          </ac:graphicFrameMkLst>
        </pc:graphicFrameChg>
      </pc:sldChg>
      <pc:sldChg chg="addSp delSp modSp add del">
        <pc:chgData name="홍장미" userId="891163c9-4624-465e-af8f-13956124deb5" providerId="ADAL" clId="{9806B28F-5A8F-44D8-9E6E-7AC72CB5BADE}" dt="2020-11-25T12:46:09.731" v="2725" actId="2696"/>
        <pc:sldMkLst>
          <pc:docMk/>
          <pc:sldMk cId="1517116692" sldId="267"/>
        </pc:sldMkLst>
        <pc:spChg chg="del">
          <ac:chgData name="홍장미" userId="891163c9-4624-465e-af8f-13956124deb5" providerId="ADAL" clId="{9806B28F-5A8F-44D8-9E6E-7AC72CB5BADE}" dt="2020-11-25T10:08:00.082" v="2118" actId="478"/>
          <ac:spMkLst>
            <pc:docMk/>
            <pc:sldMk cId="1517116692" sldId="267"/>
            <ac:spMk id="2" creationId="{29C324E4-CE2B-473F-B166-748B3EB1A8C1}"/>
          </ac:spMkLst>
        </pc:spChg>
        <pc:spChg chg="del">
          <ac:chgData name="홍장미" userId="891163c9-4624-465e-af8f-13956124deb5" providerId="ADAL" clId="{9806B28F-5A8F-44D8-9E6E-7AC72CB5BADE}" dt="2020-11-25T10:08:00.876" v="2119" actId="478"/>
          <ac:spMkLst>
            <pc:docMk/>
            <pc:sldMk cId="1517116692" sldId="267"/>
            <ac:spMk id="3" creationId="{5CB69EA5-49C7-4FB7-9F0B-4B4B7B3BCF75}"/>
          </ac:spMkLst>
        </pc:spChg>
        <pc:graphicFrameChg chg="add mod modGraphic">
          <ac:chgData name="홍장미" userId="891163c9-4624-465e-af8f-13956124deb5" providerId="ADAL" clId="{9806B28F-5A8F-44D8-9E6E-7AC72CB5BADE}" dt="2020-11-25T10:12:01.310" v="2128" actId="1076"/>
          <ac:graphicFrameMkLst>
            <pc:docMk/>
            <pc:sldMk cId="1517116692" sldId="267"/>
            <ac:graphicFrameMk id="4" creationId="{FE77A8FC-A005-4E57-BFED-BB7D145345AA}"/>
          </ac:graphicFrameMkLst>
        </pc:graphicFrameChg>
        <pc:graphicFrameChg chg="add mod modGraphic">
          <ac:chgData name="홍장미" userId="891163c9-4624-465e-af8f-13956124deb5" providerId="ADAL" clId="{9806B28F-5A8F-44D8-9E6E-7AC72CB5BADE}" dt="2020-11-25T10:12:10.040" v="2129" actId="207"/>
          <ac:graphicFrameMkLst>
            <pc:docMk/>
            <pc:sldMk cId="1517116692" sldId="267"/>
            <ac:graphicFrameMk id="5" creationId="{28B041F9-EDDD-4802-A5FA-370A36EF1CB4}"/>
          </ac:graphicFrameMkLst>
        </pc:graphicFrameChg>
      </pc:sldChg>
      <pc:sldChg chg="addSp delSp modSp add del">
        <pc:chgData name="홍장미" userId="891163c9-4624-465e-af8f-13956124deb5" providerId="ADAL" clId="{9806B28F-5A8F-44D8-9E6E-7AC72CB5BADE}" dt="2020-11-28T12:40:40.293" v="3498" actId="2696"/>
        <pc:sldMkLst>
          <pc:docMk/>
          <pc:sldMk cId="2205636382" sldId="267"/>
        </pc:sldMkLst>
        <pc:spChg chg="del">
          <ac:chgData name="홍장미" userId="891163c9-4624-465e-af8f-13956124deb5" providerId="ADAL" clId="{9806B28F-5A8F-44D8-9E6E-7AC72CB5BADE}" dt="2020-11-25T12:46:22.166" v="2727" actId="478"/>
          <ac:spMkLst>
            <pc:docMk/>
            <pc:sldMk cId="2205636382" sldId="267"/>
            <ac:spMk id="2" creationId="{F55CFA92-BA96-4A2F-81B7-783D03A714DF}"/>
          </ac:spMkLst>
        </pc:spChg>
        <pc:spChg chg="del">
          <ac:chgData name="홍장미" userId="891163c9-4624-465e-af8f-13956124deb5" providerId="ADAL" clId="{9806B28F-5A8F-44D8-9E6E-7AC72CB5BADE}" dt="2020-11-25T12:46:23.347" v="2728" actId="478"/>
          <ac:spMkLst>
            <pc:docMk/>
            <pc:sldMk cId="2205636382" sldId="267"/>
            <ac:spMk id="3" creationId="{0A48D880-4DBB-424E-98E9-D2176ECDA1C0}"/>
          </ac:spMkLst>
        </pc:spChg>
        <pc:cxnChg chg="add del mod">
          <ac:chgData name="홍장미" userId="891163c9-4624-465e-af8f-13956124deb5" providerId="ADAL" clId="{9806B28F-5A8F-44D8-9E6E-7AC72CB5BADE}" dt="2020-11-28T11:41:06.196" v="3382" actId="478"/>
          <ac:cxnSpMkLst>
            <pc:docMk/>
            <pc:sldMk cId="2205636382" sldId="267"/>
            <ac:cxnSpMk id="3" creationId="{0C1AECF0-BC37-4AE6-B0DD-D0515DD24103}"/>
          </ac:cxnSpMkLst>
        </pc:cxnChg>
      </pc:sldChg>
      <pc:sldChg chg="delSp add">
        <pc:chgData name="홍장미" userId="891163c9-4624-465e-af8f-13956124deb5" providerId="ADAL" clId="{9806B28F-5A8F-44D8-9E6E-7AC72CB5BADE}" dt="2020-11-28T12:32:43.307" v="3410" actId="478"/>
        <pc:sldMkLst>
          <pc:docMk/>
          <pc:sldMk cId="2278731029" sldId="268"/>
        </pc:sldMkLst>
        <pc:picChg chg="del">
          <ac:chgData name="홍장미" userId="891163c9-4624-465e-af8f-13956124deb5" providerId="ADAL" clId="{9806B28F-5A8F-44D8-9E6E-7AC72CB5BADE}" dt="2020-11-28T12:32:43.307" v="3410" actId="478"/>
          <ac:picMkLst>
            <pc:docMk/>
            <pc:sldMk cId="2278731029" sldId="268"/>
            <ac:picMk id="5" creationId="{61840984-18BE-4F76-B2A7-F64983B150B5}"/>
          </ac:picMkLst>
        </pc:picChg>
        <pc:picChg chg="del">
          <ac:chgData name="홍장미" userId="891163c9-4624-465e-af8f-13956124deb5" providerId="ADAL" clId="{9806B28F-5A8F-44D8-9E6E-7AC72CB5BADE}" dt="2020-11-28T12:32:43.307" v="3410" actId="478"/>
          <ac:picMkLst>
            <pc:docMk/>
            <pc:sldMk cId="2278731029" sldId="268"/>
            <ac:picMk id="1025" creationId="{0E5AFAB5-DD03-4324-BBCC-9D168175DB4A}"/>
          </ac:picMkLst>
        </pc:picChg>
      </pc:sldChg>
      <pc:sldChg chg="addSp delSp modSp add setBg">
        <pc:chgData name="홍장미" userId="891163c9-4624-465e-af8f-13956124deb5" providerId="ADAL" clId="{9806B28F-5A8F-44D8-9E6E-7AC72CB5BADE}" dt="2020-11-28T13:14:04.873" v="4166" actId="113"/>
        <pc:sldMkLst>
          <pc:docMk/>
          <pc:sldMk cId="605673673" sldId="269"/>
        </pc:sldMkLst>
        <pc:spChg chg="del">
          <ac:chgData name="홍장미" userId="891163c9-4624-465e-af8f-13956124deb5" providerId="ADAL" clId="{9806B28F-5A8F-44D8-9E6E-7AC72CB5BADE}" dt="2020-11-28T12:44:30.339" v="3532" actId="478"/>
          <ac:spMkLst>
            <pc:docMk/>
            <pc:sldMk cId="605673673" sldId="269"/>
            <ac:spMk id="3" creationId="{99749ED0-C0F9-472C-8CB4-9C3078A41CFD}"/>
          </ac:spMkLst>
        </pc:spChg>
        <pc:spChg chg="del mod">
          <ac:chgData name="홍장미" userId="891163c9-4624-465e-af8f-13956124deb5" providerId="ADAL" clId="{9806B28F-5A8F-44D8-9E6E-7AC72CB5BADE}" dt="2020-11-28T12:45:59.955" v="3542" actId="478"/>
          <ac:spMkLst>
            <pc:docMk/>
            <pc:sldMk cId="605673673" sldId="269"/>
            <ac:spMk id="4" creationId="{41AA91D6-AEB1-4A51-AF2D-3367B6F540B5}"/>
          </ac:spMkLst>
        </pc:spChg>
        <pc:spChg chg="del">
          <ac:chgData name="홍장미" userId="891163c9-4624-465e-af8f-13956124deb5" providerId="ADAL" clId="{9806B28F-5A8F-44D8-9E6E-7AC72CB5BADE}" dt="2020-11-28T12:43:47.511" v="3518" actId="478"/>
          <ac:spMkLst>
            <pc:docMk/>
            <pc:sldMk cId="605673673" sldId="269"/>
            <ac:spMk id="6" creationId="{910A97E0-F659-4ECB-8CDF-DCCBE0CD55B6}"/>
          </ac:spMkLst>
        </pc:spChg>
        <pc:spChg chg="del">
          <ac:chgData name="홍장미" userId="891163c9-4624-465e-af8f-13956124deb5" providerId="ADAL" clId="{9806B28F-5A8F-44D8-9E6E-7AC72CB5BADE}" dt="2020-11-28T12:43:47.850" v="3519" actId="478"/>
          <ac:spMkLst>
            <pc:docMk/>
            <pc:sldMk cId="605673673" sldId="269"/>
            <ac:spMk id="7" creationId="{09248387-CE32-4A25-B72C-AF03D3DE842A}"/>
          </ac:spMkLst>
        </pc:spChg>
        <pc:spChg chg="mod">
          <ac:chgData name="홍장미" userId="891163c9-4624-465e-af8f-13956124deb5" providerId="ADAL" clId="{9806B28F-5A8F-44D8-9E6E-7AC72CB5BADE}" dt="2020-11-28T13:08:13.304" v="3931"/>
          <ac:spMkLst>
            <pc:docMk/>
            <pc:sldMk cId="605673673" sldId="269"/>
            <ac:spMk id="11" creationId="{D48BC760-DBB0-4788-8049-B72530FB374C}"/>
          </ac:spMkLst>
        </pc:spChg>
        <pc:spChg chg="del">
          <ac:chgData name="홍장미" userId="891163c9-4624-465e-af8f-13956124deb5" providerId="ADAL" clId="{9806B28F-5A8F-44D8-9E6E-7AC72CB5BADE}" dt="2020-11-28T12:43:47.172" v="3517" actId="478"/>
          <ac:spMkLst>
            <pc:docMk/>
            <pc:sldMk cId="605673673" sldId="269"/>
            <ac:spMk id="12" creationId="{137B7544-D5C8-4518-9832-DA93E0F5B6D0}"/>
          </ac:spMkLst>
        </pc:spChg>
        <pc:spChg chg="mod">
          <ac:chgData name="홍장미" userId="891163c9-4624-465e-af8f-13956124deb5" providerId="ADAL" clId="{9806B28F-5A8F-44D8-9E6E-7AC72CB5BADE}" dt="2020-11-28T13:01:51.051" v="3804" actId="1076"/>
          <ac:spMkLst>
            <pc:docMk/>
            <pc:sldMk cId="605673673" sldId="269"/>
            <ac:spMk id="15" creationId="{ED1CD1BD-96E8-4CF5-824F-230E99DA9AA3}"/>
          </ac:spMkLst>
        </pc:spChg>
        <pc:spChg chg="del mod">
          <ac:chgData name="홍장미" userId="891163c9-4624-465e-af8f-13956124deb5" providerId="ADAL" clId="{9806B28F-5A8F-44D8-9E6E-7AC72CB5BADE}" dt="2020-11-28T13:13:52.827" v="4163" actId="478"/>
          <ac:spMkLst>
            <pc:docMk/>
            <pc:sldMk cId="605673673" sldId="269"/>
            <ac:spMk id="16" creationId="{8DEC63A8-4309-4450-A020-1EA3519E582C}"/>
          </ac:spMkLst>
        </pc:spChg>
        <pc:spChg chg="mod">
          <ac:chgData name="홍장미" userId="891163c9-4624-465e-af8f-13956124deb5" providerId="ADAL" clId="{9806B28F-5A8F-44D8-9E6E-7AC72CB5BADE}" dt="2020-11-28T13:08:43.621" v="4100" actId="6549"/>
          <ac:spMkLst>
            <pc:docMk/>
            <pc:sldMk cId="605673673" sldId="269"/>
            <ac:spMk id="17" creationId="{70F87B1C-4BCD-4260-9078-1D50092DFD98}"/>
          </ac:spMkLst>
        </pc:spChg>
        <pc:spChg chg="del mod">
          <ac:chgData name="홍장미" userId="891163c9-4624-465e-af8f-13956124deb5" providerId="ADAL" clId="{9806B28F-5A8F-44D8-9E6E-7AC72CB5BADE}" dt="2020-11-28T13:13:41.210" v="4156" actId="478"/>
          <ac:spMkLst>
            <pc:docMk/>
            <pc:sldMk cId="605673673" sldId="269"/>
            <ac:spMk id="19" creationId="{0945A770-7B18-471D-9269-7F621A6C01E3}"/>
          </ac:spMkLst>
        </pc:spChg>
        <pc:spChg chg="mod">
          <ac:chgData name="홍장미" userId="891163c9-4624-465e-af8f-13956124deb5" providerId="ADAL" clId="{9806B28F-5A8F-44D8-9E6E-7AC72CB5BADE}" dt="2020-11-28T13:01:51.051" v="3804" actId="1076"/>
          <ac:spMkLst>
            <pc:docMk/>
            <pc:sldMk cId="605673673" sldId="269"/>
            <ac:spMk id="20" creationId="{B2ABE224-4C27-4579-B5B3-2B08082216B7}"/>
          </ac:spMkLst>
        </pc:spChg>
        <pc:spChg chg="mod">
          <ac:chgData name="홍장미" userId="891163c9-4624-465e-af8f-13956124deb5" providerId="ADAL" clId="{9806B28F-5A8F-44D8-9E6E-7AC72CB5BADE}" dt="2020-11-28T13:01:51.051" v="3804" actId="1076"/>
          <ac:spMkLst>
            <pc:docMk/>
            <pc:sldMk cId="605673673" sldId="269"/>
            <ac:spMk id="21" creationId="{CF7FF417-F888-42EF-B8DC-BA22C5C2CD29}"/>
          </ac:spMkLst>
        </pc:spChg>
        <pc:spChg chg="add mod">
          <ac:chgData name="홍장미" userId="891163c9-4624-465e-af8f-13956124deb5" providerId="ADAL" clId="{9806B28F-5A8F-44D8-9E6E-7AC72CB5BADE}" dt="2020-11-28T12:44:34.355" v="3534" actId="571"/>
          <ac:spMkLst>
            <pc:docMk/>
            <pc:sldMk cId="605673673" sldId="269"/>
            <ac:spMk id="23" creationId="{7FE41749-4D77-4EC5-B379-51D2A26D5BBB}"/>
          </ac:spMkLst>
        </pc:spChg>
        <pc:spChg chg="add del mod">
          <ac:chgData name="홍장미" userId="891163c9-4624-465e-af8f-13956124deb5" providerId="ADAL" clId="{9806B28F-5A8F-44D8-9E6E-7AC72CB5BADE}" dt="2020-11-28T12:54:49.449" v="3690"/>
          <ac:spMkLst>
            <pc:docMk/>
            <pc:sldMk cId="605673673" sldId="269"/>
            <ac:spMk id="24" creationId="{B68CB75A-0F42-43C5-ACD0-5229ECC6FFDF}"/>
          </ac:spMkLst>
        </pc:spChg>
        <pc:spChg chg="add del mod">
          <ac:chgData name="홍장미" userId="891163c9-4624-465e-af8f-13956124deb5" providerId="ADAL" clId="{9806B28F-5A8F-44D8-9E6E-7AC72CB5BADE}" dt="2020-11-28T12:54:49.449" v="3690"/>
          <ac:spMkLst>
            <pc:docMk/>
            <pc:sldMk cId="605673673" sldId="269"/>
            <ac:spMk id="26" creationId="{F696F180-5494-4FAC-9D22-6B15F3103738}"/>
          </ac:spMkLst>
        </pc:spChg>
        <pc:spChg chg="add del mod">
          <ac:chgData name="홍장미" userId="891163c9-4624-465e-af8f-13956124deb5" providerId="ADAL" clId="{9806B28F-5A8F-44D8-9E6E-7AC72CB5BADE}" dt="2020-11-28T12:54:49.449" v="3690"/>
          <ac:spMkLst>
            <pc:docMk/>
            <pc:sldMk cId="605673673" sldId="269"/>
            <ac:spMk id="27" creationId="{5F22F5CD-76DA-4E80-AC73-9FAE97966BE6}"/>
          </ac:spMkLst>
        </pc:spChg>
        <pc:spChg chg="add del mod">
          <ac:chgData name="홍장미" userId="891163c9-4624-465e-af8f-13956124deb5" providerId="ADAL" clId="{9806B28F-5A8F-44D8-9E6E-7AC72CB5BADE}" dt="2020-11-28T12:54:49.449" v="3690"/>
          <ac:spMkLst>
            <pc:docMk/>
            <pc:sldMk cId="605673673" sldId="269"/>
            <ac:spMk id="28" creationId="{C97DBCDC-4D04-4F46-95A2-E23E6AC9EA3B}"/>
          </ac:spMkLst>
        </pc:spChg>
        <pc:spChg chg="add del mod">
          <ac:chgData name="홍장미" userId="891163c9-4624-465e-af8f-13956124deb5" providerId="ADAL" clId="{9806B28F-5A8F-44D8-9E6E-7AC72CB5BADE}" dt="2020-11-28T12:54:49.449" v="3690"/>
          <ac:spMkLst>
            <pc:docMk/>
            <pc:sldMk cId="605673673" sldId="269"/>
            <ac:spMk id="29" creationId="{7AC7160C-14F4-4058-ACA5-B6844823A11E}"/>
          </ac:spMkLst>
        </pc:spChg>
        <pc:spChg chg="add del mod">
          <ac:chgData name="홍장미" userId="891163c9-4624-465e-af8f-13956124deb5" providerId="ADAL" clId="{9806B28F-5A8F-44D8-9E6E-7AC72CB5BADE}" dt="2020-11-28T12:54:49.449" v="3690"/>
          <ac:spMkLst>
            <pc:docMk/>
            <pc:sldMk cId="605673673" sldId="269"/>
            <ac:spMk id="31" creationId="{E96A8217-C36D-4D22-82FC-46E8351E383B}"/>
          </ac:spMkLst>
        </pc:spChg>
        <pc:spChg chg="add del mod">
          <ac:chgData name="홍장미" userId="891163c9-4624-465e-af8f-13956124deb5" providerId="ADAL" clId="{9806B28F-5A8F-44D8-9E6E-7AC72CB5BADE}" dt="2020-11-28T12:54:49.449" v="3690"/>
          <ac:spMkLst>
            <pc:docMk/>
            <pc:sldMk cId="605673673" sldId="269"/>
            <ac:spMk id="32" creationId="{DA221A35-DE13-40AD-B7E6-96AE35EC3586}"/>
          </ac:spMkLst>
        </pc:spChg>
        <pc:spChg chg="add del mod">
          <ac:chgData name="홍장미" userId="891163c9-4624-465e-af8f-13956124deb5" providerId="ADAL" clId="{9806B28F-5A8F-44D8-9E6E-7AC72CB5BADE}" dt="2020-11-28T13:00:57.532" v="3789" actId="478"/>
          <ac:spMkLst>
            <pc:docMk/>
            <pc:sldMk cId="605673673" sldId="269"/>
            <ac:spMk id="33" creationId="{37375483-D2CC-4A0E-9CAE-8F5257F383AB}"/>
          </ac:spMkLst>
        </pc:spChg>
        <pc:spChg chg="add del mod">
          <ac:chgData name="홍장미" userId="891163c9-4624-465e-af8f-13956124deb5" providerId="ADAL" clId="{9806B28F-5A8F-44D8-9E6E-7AC72CB5BADE}" dt="2020-11-28T13:00:57.532" v="3789" actId="478"/>
          <ac:spMkLst>
            <pc:docMk/>
            <pc:sldMk cId="605673673" sldId="269"/>
            <ac:spMk id="35" creationId="{B564D46C-46D2-4B76-8C6B-E504FB06A0FA}"/>
          </ac:spMkLst>
        </pc:spChg>
        <pc:spChg chg="add del mod">
          <ac:chgData name="홍장미" userId="891163c9-4624-465e-af8f-13956124deb5" providerId="ADAL" clId="{9806B28F-5A8F-44D8-9E6E-7AC72CB5BADE}" dt="2020-11-28T13:00:57.532" v="3789" actId="478"/>
          <ac:spMkLst>
            <pc:docMk/>
            <pc:sldMk cId="605673673" sldId="269"/>
            <ac:spMk id="36" creationId="{3784FC9F-D015-4778-8CFA-37C7EC15E59C}"/>
          </ac:spMkLst>
        </pc:spChg>
        <pc:spChg chg="add del mod">
          <ac:chgData name="홍장미" userId="891163c9-4624-465e-af8f-13956124deb5" providerId="ADAL" clId="{9806B28F-5A8F-44D8-9E6E-7AC72CB5BADE}" dt="2020-11-28T13:00:57.532" v="3789" actId="478"/>
          <ac:spMkLst>
            <pc:docMk/>
            <pc:sldMk cId="605673673" sldId="269"/>
            <ac:spMk id="37" creationId="{F35B588B-9338-487A-8555-B64C97B62E1A}"/>
          </ac:spMkLst>
        </pc:spChg>
        <pc:spChg chg="add del mod">
          <ac:chgData name="홍장미" userId="891163c9-4624-465e-af8f-13956124deb5" providerId="ADAL" clId="{9806B28F-5A8F-44D8-9E6E-7AC72CB5BADE}" dt="2020-11-28T13:00:57.532" v="3789" actId="478"/>
          <ac:spMkLst>
            <pc:docMk/>
            <pc:sldMk cId="605673673" sldId="269"/>
            <ac:spMk id="38" creationId="{BBCB7584-74AB-4D10-BEDE-A4C444F03495}"/>
          </ac:spMkLst>
        </pc:spChg>
        <pc:spChg chg="add del mod">
          <ac:chgData name="홍장미" userId="891163c9-4624-465e-af8f-13956124deb5" providerId="ADAL" clId="{9806B28F-5A8F-44D8-9E6E-7AC72CB5BADE}" dt="2020-11-28T13:00:57.532" v="3789" actId="478"/>
          <ac:spMkLst>
            <pc:docMk/>
            <pc:sldMk cId="605673673" sldId="269"/>
            <ac:spMk id="40" creationId="{B18C4E64-424A-402A-9B14-E0CFCF608DD4}"/>
          </ac:spMkLst>
        </pc:spChg>
        <pc:spChg chg="add del mod">
          <ac:chgData name="홍장미" userId="891163c9-4624-465e-af8f-13956124deb5" providerId="ADAL" clId="{9806B28F-5A8F-44D8-9E6E-7AC72CB5BADE}" dt="2020-11-28T13:00:57.532" v="3789" actId="478"/>
          <ac:spMkLst>
            <pc:docMk/>
            <pc:sldMk cId="605673673" sldId="269"/>
            <ac:spMk id="41" creationId="{8AE0A2F2-0665-4E09-AD9F-E35F481D9252}"/>
          </ac:spMkLst>
        </pc:spChg>
        <pc:spChg chg="add del mod">
          <ac:chgData name="홍장미" userId="891163c9-4624-465e-af8f-13956124deb5" providerId="ADAL" clId="{9806B28F-5A8F-44D8-9E6E-7AC72CB5BADE}" dt="2020-11-28T13:01:43.117" v="3800"/>
          <ac:spMkLst>
            <pc:docMk/>
            <pc:sldMk cId="605673673" sldId="269"/>
            <ac:spMk id="42" creationId="{CB426F4E-D6DB-4FC7-86FC-EAC6DDA32B51}"/>
          </ac:spMkLst>
        </pc:spChg>
        <pc:spChg chg="add del mod">
          <ac:chgData name="홍장미" userId="891163c9-4624-465e-af8f-13956124deb5" providerId="ADAL" clId="{9806B28F-5A8F-44D8-9E6E-7AC72CB5BADE}" dt="2020-11-28T13:01:43.117" v="3800"/>
          <ac:spMkLst>
            <pc:docMk/>
            <pc:sldMk cId="605673673" sldId="269"/>
            <ac:spMk id="43" creationId="{01E0E2FE-CECE-409B-922F-53A8F0661E51}"/>
          </ac:spMkLst>
        </pc:spChg>
        <pc:spChg chg="add del mod">
          <ac:chgData name="홍장미" userId="891163c9-4624-465e-af8f-13956124deb5" providerId="ADAL" clId="{9806B28F-5A8F-44D8-9E6E-7AC72CB5BADE}" dt="2020-11-28T13:01:43.117" v="3800"/>
          <ac:spMkLst>
            <pc:docMk/>
            <pc:sldMk cId="605673673" sldId="269"/>
            <ac:spMk id="44" creationId="{F78550DF-5FA4-419A-BC3E-23B5BD484B47}"/>
          </ac:spMkLst>
        </pc:spChg>
        <pc:spChg chg="add del mod">
          <ac:chgData name="홍장미" userId="891163c9-4624-465e-af8f-13956124deb5" providerId="ADAL" clId="{9806B28F-5A8F-44D8-9E6E-7AC72CB5BADE}" dt="2020-11-28T13:01:43.117" v="3800"/>
          <ac:spMkLst>
            <pc:docMk/>
            <pc:sldMk cId="605673673" sldId="269"/>
            <ac:spMk id="45" creationId="{51105CFD-4FDA-416B-A30C-E22A9AA779AA}"/>
          </ac:spMkLst>
        </pc:spChg>
        <pc:spChg chg="add del mod">
          <ac:chgData name="홍장미" userId="891163c9-4624-465e-af8f-13956124deb5" providerId="ADAL" clId="{9806B28F-5A8F-44D8-9E6E-7AC72CB5BADE}" dt="2020-11-28T13:01:43.117" v="3800"/>
          <ac:spMkLst>
            <pc:docMk/>
            <pc:sldMk cId="605673673" sldId="269"/>
            <ac:spMk id="46" creationId="{903508E8-C856-4B78-ABB6-269FDF6CBD7B}"/>
          </ac:spMkLst>
        </pc:spChg>
        <pc:spChg chg="add del mod">
          <ac:chgData name="홍장미" userId="891163c9-4624-465e-af8f-13956124deb5" providerId="ADAL" clId="{9806B28F-5A8F-44D8-9E6E-7AC72CB5BADE}" dt="2020-11-28T13:01:43.117" v="3800"/>
          <ac:spMkLst>
            <pc:docMk/>
            <pc:sldMk cId="605673673" sldId="269"/>
            <ac:spMk id="47" creationId="{C4F50E7F-8DD2-484D-BBC5-B81F190AED19}"/>
          </ac:spMkLst>
        </pc:spChg>
        <pc:spChg chg="add del mod">
          <ac:chgData name="홍장미" userId="891163c9-4624-465e-af8f-13956124deb5" providerId="ADAL" clId="{9806B28F-5A8F-44D8-9E6E-7AC72CB5BADE}" dt="2020-11-28T13:01:43.117" v="3800"/>
          <ac:spMkLst>
            <pc:docMk/>
            <pc:sldMk cId="605673673" sldId="269"/>
            <ac:spMk id="48" creationId="{67431C6A-6558-43BA-B330-912E209BE765}"/>
          </ac:spMkLst>
        </pc:spChg>
        <pc:spChg chg="add mod">
          <ac:chgData name="홍장미" userId="891163c9-4624-465e-af8f-13956124deb5" providerId="ADAL" clId="{9806B28F-5A8F-44D8-9E6E-7AC72CB5BADE}" dt="2020-11-28T13:01:54.859" v="3805" actId="1076"/>
          <ac:spMkLst>
            <pc:docMk/>
            <pc:sldMk cId="605673673" sldId="269"/>
            <ac:spMk id="49" creationId="{BA20F6C7-F500-48D5-911A-381D8A39CA5D}"/>
          </ac:spMkLst>
        </pc:spChg>
        <pc:spChg chg="add mod">
          <ac:chgData name="홍장미" userId="891163c9-4624-465e-af8f-13956124deb5" providerId="ADAL" clId="{9806B28F-5A8F-44D8-9E6E-7AC72CB5BADE}" dt="2020-11-28T13:07:46.885" v="3841"/>
          <ac:spMkLst>
            <pc:docMk/>
            <pc:sldMk cId="605673673" sldId="269"/>
            <ac:spMk id="50" creationId="{58245FF6-1D06-4796-B038-19E8045FA561}"/>
          </ac:spMkLst>
        </pc:spChg>
        <pc:spChg chg="add mod">
          <ac:chgData name="홍장미" userId="891163c9-4624-465e-af8f-13956124deb5" providerId="ADAL" clId="{9806B28F-5A8F-44D8-9E6E-7AC72CB5BADE}" dt="2020-11-28T13:14:04.873" v="4166" actId="113"/>
          <ac:spMkLst>
            <pc:docMk/>
            <pc:sldMk cId="605673673" sldId="269"/>
            <ac:spMk id="51" creationId="{EAEE9F56-73C7-4675-9B0B-CD7D2AC591B3}"/>
          </ac:spMkLst>
        </pc:spChg>
        <pc:spChg chg="add mod">
          <ac:chgData name="홍장미" userId="891163c9-4624-465e-af8f-13956124deb5" providerId="ADAL" clId="{9806B28F-5A8F-44D8-9E6E-7AC72CB5BADE}" dt="2020-11-28T13:08:52.728" v="4119"/>
          <ac:spMkLst>
            <pc:docMk/>
            <pc:sldMk cId="605673673" sldId="269"/>
            <ac:spMk id="52" creationId="{940E6202-A6BE-420B-8184-3EA9D6829A72}"/>
          </ac:spMkLst>
        </pc:spChg>
        <pc:spChg chg="add del mod">
          <ac:chgData name="홍장미" userId="891163c9-4624-465e-af8f-13956124deb5" providerId="ADAL" clId="{9806B28F-5A8F-44D8-9E6E-7AC72CB5BADE}" dt="2020-11-28T13:13:29.654" v="4152" actId="478"/>
          <ac:spMkLst>
            <pc:docMk/>
            <pc:sldMk cId="605673673" sldId="269"/>
            <ac:spMk id="53" creationId="{D927947C-AB42-48D7-B3B9-8E935C6B76CE}"/>
          </ac:spMkLst>
        </pc:spChg>
        <pc:spChg chg="add mod">
          <ac:chgData name="홍장미" userId="891163c9-4624-465e-af8f-13956124deb5" providerId="ADAL" clId="{9806B28F-5A8F-44D8-9E6E-7AC72CB5BADE}" dt="2020-11-28T13:01:54.859" v="3805" actId="1076"/>
          <ac:spMkLst>
            <pc:docMk/>
            <pc:sldMk cId="605673673" sldId="269"/>
            <ac:spMk id="54" creationId="{9F17434F-B109-4C7A-8CD3-2A3F60FB451A}"/>
          </ac:spMkLst>
        </pc:spChg>
        <pc:spChg chg="add mod">
          <ac:chgData name="홍장미" userId="891163c9-4624-465e-af8f-13956124deb5" providerId="ADAL" clId="{9806B28F-5A8F-44D8-9E6E-7AC72CB5BADE}" dt="2020-11-28T13:01:54.859" v="3805" actId="1076"/>
          <ac:spMkLst>
            <pc:docMk/>
            <pc:sldMk cId="605673673" sldId="269"/>
            <ac:spMk id="55" creationId="{420F67DB-77AA-48E8-9A64-97FB8ED44B99}"/>
          </ac:spMkLst>
        </pc:spChg>
        <pc:spChg chg="add mod">
          <ac:chgData name="홍장미" userId="891163c9-4624-465e-af8f-13956124deb5" providerId="ADAL" clId="{9806B28F-5A8F-44D8-9E6E-7AC72CB5BADE}" dt="2020-11-28T13:14:04.873" v="4166" actId="113"/>
          <ac:spMkLst>
            <pc:docMk/>
            <pc:sldMk cId="605673673" sldId="269"/>
            <ac:spMk id="58" creationId="{20E8EB40-38A7-430F-A6E6-CFA9F05725AA}"/>
          </ac:spMkLst>
        </pc:spChg>
        <pc:spChg chg="add mod">
          <ac:chgData name="홍장미" userId="891163c9-4624-465e-af8f-13956124deb5" providerId="ADAL" clId="{9806B28F-5A8F-44D8-9E6E-7AC72CB5BADE}" dt="2020-11-28T13:14:04.873" v="4166" actId="113"/>
          <ac:spMkLst>
            <pc:docMk/>
            <pc:sldMk cId="605673673" sldId="269"/>
            <ac:spMk id="59" creationId="{DE3F035A-3FE7-4E65-9E79-DA908BAC2CBC}"/>
          </ac:spMkLst>
        </pc:spChg>
        <pc:spChg chg="add mod">
          <ac:chgData name="홍장미" userId="891163c9-4624-465e-af8f-13956124deb5" providerId="ADAL" clId="{9806B28F-5A8F-44D8-9E6E-7AC72CB5BADE}" dt="2020-11-28T13:14:04.873" v="4166" actId="113"/>
          <ac:spMkLst>
            <pc:docMk/>
            <pc:sldMk cId="605673673" sldId="269"/>
            <ac:spMk id="60" creationId="{090FC498-2DA1-4299-8DB5-CF7C7C571F9B}"/>
          </ac:spMkLst>
        </pc:spChg>
        <pc:picChg chg="del">
          <ac:chgData name="홍장미" userId="891163c9-4624-465e-af8f-13956124deb5" providerId="ADAL" clId="{9806B28F-5A8F-44D8-9E6E-7AC72CB5BADE}" dt="2020-11-28T12:40:30.285" v="3496" actId="478"/>
          <ac:picMkLst>
            <pc:docMk/>
            <pc:sldMk cId="605673673" sldId="269"/>
            <ac:picMk id="5" creationId="{61840984-18BE-4F76-B2A7-F64983B150B5}"/>
          </ac:picMkLst>
        </pc:picChg>
        <pc:picChg chg="add mod">
          <ac:chgData name="홍장미" userId="891163c9-4624-465e-af8f-13956124deb5" providerId="ADAL" clId="{9806B28F-5A8F-44D8-9E6E-7AC72CB5BADE}" dt="2020-11-28T13:01:51.051" v="3804" actId="1076"/>
          <ac:picMkLst>
            <pc:docMk/>
            <pc:sldMk cId="605673673" sldId="269"/>
            <ac:picMk id="8" creationId="{5A4E7794-0A62-445C-9723-1865A064834A}"/>
          </ac:picMkLst>
        </pc:picChg>
        <pc:picChg chg="add del mod">
          <ac:chgData name="홍장미" userId="891163c9-4624-465e-af8f-13956124deb5" providerId="ADAL" clId="{9806B28F-5A8F-44D8-9E6E-7AC72CB5BADE}" dt="2020-11-28T12:41:35.474" v="3505" actId="478"/>
          <ac:picMkLst>
            <pc:docMk/>
            <pc:sldMk cId="605673673" sldId="269"/>
            <ac:picMk id="18" creationId="{FED31700-CD4E-4D99-A58F-D78F86B8CF38}"/>
          </ac:picMkLst>
        </pc:picChg>
        <pc:picChg chg="add mod">
          <ac:chgData name="홍장미" userId="891163c9-4624-465e-af8f-13956124deb5" providerId="ADAL" clId="{9806B28F-5A8F-44D8-9E6E-7AC72CB5BADE}" dt="2020-11-28T13:01:51.051" v="3804" actId="1076"/>
          <ac:picMkLst>
            <pc:docMk/>
            <pc:sldMk cId="605673673" sldId="269"/>
            <ac:picMk id="22" creationId="{5CB4CDB3-FF51-4AE5-A2EF-9A64AADCACA3}"/>
          </ac:picMkLst>
        </pc:picChg>
        <pc:picChg chg="add del mod">
          <ac:chgData name="홍장미" userId="891163c9-4624-465e-af8f-13956124deb5" providerId="ADAL" clId="{9806B28F-5A8F-44D8-9E6E-7AC72CB5BADE}" dt="2020-11-28T12:54:49.449" v="3690"/>
          <ac:picMkLst>
            <pc:docMk/>
            <pc:sldMk cId="605673673" sldId="269"/>
            <ac:picMk id="25" creationId="{B9695D94-1380-4028-B41F-B7FC2541A02B}"/>
          </ac:picMkLst>
        </pc:picChg>
        <pc:picChg chg="add del mod">
          <ac:chgData name="홍장미" userId="891163c9-4624-465e-af8f-13956124deb5" providerId="ADAL" clId="{9806B28F-5A8F-44D8-9E6E-7AC72CB5BADE}" dt="2020-11-28T12:54:49.449" v="3690"/>
          <ac:picMkLst>
            <pc:docMk/>
            <pc:sldMk cId="605673673" sldId="269"/>
            <ac:picMk id="30" creationId="{E806554E-4407-4AF7-97A3-22CA0AD1B975}"/>
          </ac:picMkLst>
        </pc:picChg>
        <pc:picChg chg="add del mod">
          <ac:chgData name="홍장미" userId="891163c9-4624-465e-af8f-13956124deb5" providerId="ADAL" clId="{9806B28F-5A8F-44D8-9E6E-7AC72CB5BADE}" dt="2020-11-28T13:01:43.117" v="3800"/>
          <ac:picMkLst>
            <pc:docMk/>
            <pc:sldMk cId="605673673" sldId="269"/>
            <ac:picMk id="34" creationId="{61EF8A08-38C1-45CC-B92A-A49ED0AE3FA9}"/>
          </ac:picMkLst>
        </pc:picChg>
        <pc:picChg chg="add del mod">
          <ac:chgData name="홍장미" userId="891163c9-4624-465e-af8f-13956124deb5" providerId="ADAL" clId="{9806B28F-5A8F-44D8-9E6E-7AC72CB5BADE}" dt="2020-11-28T13:01:43.117" v="3800"/>
          <ac:picMkLst>
            <pc:docMk/>
            <pc:sldMk cId="605673673" sldId="269"/>
            <ac:picMk id="39" creationId="{14A82FB5-BC2C-42FC-8A70-E99E9A29AB38}"/>
          </ac:picMkLst>
        </pc:picChg>
        <pc:picChg chg="add mod">
          <ac:chgData name="홍장미" userId="891163c9-4624-465e-af8f-13956124deb5" providerId="ADAL" clId="{9806B28F-5A8F-44D8-9E6E-7AC72CB5BADE}" dt="2020-11-28T13:01:54.859" v="3805" actId="1076"/>
          <ac:picMkLst>
            <pc:docMk/>
            <pc:sldMk cId="605673673" sldId="269"/>
            <ac:picMk id="56" creationId="{BB84E9C6-CE10-45BB-975E-2B6C3EB05970}"/>
          </ac:picMkLst>
        </pc:picChg>
        <pc:picChg chg="add mod">
          <ac:chgData name="홍장미" userId="891163c9-4624-465e-af8f-13956124deb5" providerId="ADAL" clId="{9806B28F-5A8F-44D8-9E6E-7AC72CB5BADE}" dt="2020-11-28T13:01:54.859" v="3805" actId="1076"/>
          <ac:picMkLst>
            <pc:docMk/>
            <pc:sldMk cId="605673673" sldId="269"/>
            <ac:picMk id="57" creationId="{ECB2DEFF-9734-4415-99E4-5DCE37C57CBD}"/>
          </ac:picMkLst>
        </pc:picChg>
        <pc:picChg chg="del">
          <ac:chgData name="홍장미" userId="891163c9-4624-465e-af8f-13956124deb5" providerId="ADAL" clId="{9806B28F-5A8F-44D8-9E6E-7AC72CB5BADE}" dt="2020-11-28T12:40:30.285" v="3496" actId="478"/>
          <ac:picMkLst>
            <pc:docMk/>
            <pc:sldMk cId="605673673" sldId="269"/>
            <ac:picMk id="1025" creationId="{0E5AFAB5-DD03-4324-BBCC-9D168175DB4A}"/>
          </ac:picMkLst>
        </pc:picChg>
      </pc:sldChg>
      <pc:sldChg chg="add">
        <pc:chgData name="홍장미" userId="891163c9-4624-465e-af8f-13956124deb5" providerId="ADAL" clId="{9806B28F-5A8F-44D8-9E6E-7AC72CB5BADE}" dt="2020-11-28T13:25:20.727" v="4168"/>
        <pc:sldMkLst>
          <pc:docMk/>
          <pc:sldMk cId="144546483" sldId="270"/>
        </pc:sldMkLst>
      </pc:sldChg>
      <pc:sldChg chg="add del">
        <pc:chgData name="홍장미" userId="891163c9-4624-465e-af8f-13956124deb5" providerId="ADAL" clId="{9806B28F-5A8F-44D8-9E6E-7AC72CB5BADE}" dt="2020-11-21T14:03:04.023" v="1315" actId="2696"/>
        <pc:sldMkLst>
          <pc:docMk/>
          <pc:sldMk cId="926882349" sldId="279"/>
        </pc:sldMkLst>
      </pc:sldChg>
      <pc:sldChg chg="add del">
        <pc:chgData name="홍장미" userId="891163c9-4624-465e-af8f-13956124deb5" providerId="ADAL" clId="{9806B28F-5A8F-44D8-9E6E-7AC72CB5BADE}" dt="2020-11-21T14:04:49.637" v="1363" actId="2696"/>
        <pc:sldMkLst>
          <pc:docMk/>
          <pc:sldMk cId="2471674580" sldId="280"/>
        </pc:sldMkLst>
      </pc:sldChg>
      <pc:sldMasterChg chg="add del addSldLayout delSldLayout">
        <pc:chgData name="홍장미" userId="891163c9-4624-465e-af8f-13956124deb5" providerId="ADAL" clId="{9806B28F-5A8F-44D8-9E6E-7AC72CB5BADE}" dt="2020-11-21T14:04:49.641" v="1365" actId="2696"/>
        <pc:sldMasterMkLst>
          <pc:docMk/>
          <pc:sldMasterMk cId="3300672984" sldId="2147483648"/>
        </pc:sldMasterMkLst>
        <pc:sldLayoutChg chg="add del">
          <pc:chgData name="홍장미" userId="891163c9-4624-465e-af8f-13956124deb5" providerId="ADAL" clId="{9806B28F-5A8F-44D8-9E6E-7AC72CB5BADE}" dt="2020-11-21T14:04:49.639" v="1364" actId="2696"/>
          <pc:sldLayoutMkLst>
            <pc:docMk/>
            <pc:sldMasterMk cId="3300672984" sldId="2147483648"/>
            <pc:sldLayoutMk cId="742510419" sldId="2147483655"/>
          </pc:sldLayoutMkLst>
        </pc:sldLayoutChg>
      </pc:sldMasterChg>
      <pc:sldMasterChg chg="replId modSldLayout">
        <pc:chgData name="홍장미" userId="891163c9-4624-465e-af8f-13956124deb5" providerId="ADAL" clId="{9806B28F-5A8F-44D8-9E6E-7AC72CB5BADE}" dt="2020-11-21T14:03:01.635" v="1313" actId="27028"/>
        <pc:sldMasterMkLst>
          <pc:docMk/>
          <pc:sldMasterMk cId="351540064" sldId="2147483660"/>
        </pc:sldMasterMkLst>
        <pc:sldLayoutChg chg="replId">
          <pc:chgData name="홍장미" userId="891163c9-4624-465e-af8f-13956124deb5" providerId="ADAL" clId="{9806B28F-5A8F-44D8-9E6E-7AC72CB5BADE}" dt="2020-11-21T14:03:01.635" v="1313" actId="27028"/>
          <pc:sldLayoutMkLst>
            <pc:docMk/>
            <pc:sldMasterMk cId="351540064" sldId="2147483660"/>
            <pc:sldLayoutMk cId="1503872789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33EA8-93E5-43EF-A75D-B1E3E2CBE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5D8118-5D95-4E6A-9801-8E00C27E3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5C896-8FEF-4D8F-9685-A68B1363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D8F-A6BF-44A9-9DE5-3067238D1179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264310-CA72-45EA-9457-E0347810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E99ECA-81B5-4DC7-9251-DF7F9B66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0459-D00E-4A01-9D5D-CE2C49A9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14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11D74-A8E2-4097-97C5-6E4F6C048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8825DA-7A9E-4B4E-B653-34DF9AD0B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680A0-F6FA-442F-8224-9C66658A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D8F-A6BF-44A9-9DE5-3067238D1179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2FE75C-3F79-4508-A603-B83B7FEB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B919C-0B32-45F5-99ED-617A5DBD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0459-D00E-4A01-9D5D-CE2C49A9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08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242919-461B-4A29-815F-E976006A9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F84E95-4FC1-45E9-AA0A-74017AA4C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9472A-FF3C-4D1A-9EF2-49985ED6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D8F-A6BF-44A9-9DE5-3067238D1179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A5EDF4-DAD4-42D7-B740-290097D3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EC2223-856E-49EC-A091-B4AFB0ED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0459-D00E-4A01-9D5D-CE2C49A9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27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F565D-51A2-4AD7-9B60-318B9904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28712-843C-4781-9DEF-22B4F0608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7B2D6-6AA6-4A17-94F2-6075D4B3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D8F-A6BF-44A9-9DE5-3067238D1179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97399-6D8A-4F94-91F6-4FF463FE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89B76C-F72F-4804-9427-C91F8DA1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0459-D00E-4A01-9D5D-CE2C49A9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7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BDF39-5F70-4B41-8F72-1A84CAE1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8C0EDB-5A4C-4B01-9550-F1060B8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1554F-A152-4684-9DA9-1114ACB4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D8F-A6BF-44A9-9DE5-3067238D1179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0A129-EEBF-47A0-8DAF-D6089FA0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2B784-E42F-491A-A60A-1F57E416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0459-D00E-4A01-9D5D-CE2C49A9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89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DF802-870B-4FF3-BC41-73FA39BC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18456B-4EDF-45BD-ADCB-CCDFE612F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35348A-A19D-4042-9413-35FC7564D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3A7D8F-53E7-4A5E-8BE6-2445E99CF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D8F-A6BF-44A9-9DE5-3067238D1179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BA971B-8E89-4823-90FB-77F28CC9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6A957F-364F-4E7B-93F3-7CCF6BA2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0459-D00E-4A01-9D5D-CE2C49A9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7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9B69C-27DB-4466-8871-3FB276A4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778FFE-B163-48CC-9724-D8E355205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C8BD9F-6376-4C93-B2F0-1671BB1AD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84B73B-DF7C-4F78-BD80-3E48AB43F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4098B8-9339-420B-8184-A70E29B1C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924CB3-E7D1-4045-8815-6CB796CE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D8F-A6BF-44A9-9DE5-3067238D1179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D5B413-CA3E-4509-880D-80E01922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E019BD-F87D-4862-8B60-A55FD51A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0459-D00E-4A01-9D5D-CE2C49A9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4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EA66D-E20F-44CE-8B16-B8D77593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77A934-FC9E-43C3-AE55-E750F3CC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D8F-A6BF-44A9-9DE5-3067238D1179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E35BA5-E897-414A-B466-EA511C6E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34CB4D-6DB8-4E33-B8C6-14AA1470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0459-D00E-4A01-9D5D-CE2C49A9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59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132B7C-4CC2-4287-822E-FEC6C81C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D8F-A6BF-44A9-9DE5-3067238D1179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F12CAE-0EAB-40DC-BBBA-594ECF8C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33AE1A-5F45-4A04-93A9-C99FA88C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0459-D00E-4A01-9D5D-CE2C49A9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87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F4395-6EB1-482F-8C83-8FCB7771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AD8CA-2DDB-4EC4-B0CB-E99EB269F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33FF31-47C0-4237-8AC8-175D4CF4E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988FB7-D469-4370-AA6D-34EEF71C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D8F-A6BF-44A9-9DE5-3067238D1179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44EBF4-5F05-4C44-96D9-5ED6F7BE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1BC270-200F-460A-981F-2E3387A4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0459-D00E-4A01-9D5D-CE2C49A9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78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2EC27-47F0-45AB-9723-88C8D3C3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F94B9F-D5B6-4CC5-8193-76BC35158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941951-BF0C-4906-BF16-EDF20FDFD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4ECC6E-9A6C-4F0D-B0EA-3DD80E3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D8F-A6BF-44A9-9DE5-3067238D1179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5D2C7E-B864-4D4E-8B5F-A255FB21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6A2C4E-C311-413E-9870-79BB3817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0459-D00E-4A01-9D5D-CE2C49A9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68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441FFB-F6DB-43AC-808F-4DDAD884E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1AA99E-F4AB-478E-9CA8-36989427E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5B309-E9C0-4CE7-8934-90ABFA319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47D8F-A6BF-44A9-9DE5-3067238D1179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4F57E-C2EF-490C-95B7-27FA0C53B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AD75C-8F3A-4EB0-B32E-96AAC4197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20459-D00E-4A01-9D5D-CE2C49A9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4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BA8FD67-3CF8-4390-8E3F-EBEBC313E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516509"/>
              </p:ext>
            </p:extLst>
          </p:nvPr>
        </p:nvGraphicFramePr>
        <p:xfrm>
          <a:off x="11997" y="618489"/>
          <a:ext cx="12168002" cy="34866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020">
                  <a:extLst>
                    <a:ext uri="{9D8B030D-6E8A-4147-A177-3AD203B41FA5}">
                      <a16:colId xmlns:a16="http://schemas.microsoft.com/office/drawing/2014/main" val="1305766423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1060321811"/>
                    </a:ext>
                  </a:extLst>
                </a:gridCol>
                <a:gridCol w="465721">
                  <a:extLst>
                    <a:ext uri="{9D8B030D-6E8A-4147-A177-3AD203B41FA5}">
                      <a16:colId xmlns:a16="http://schemas.microsoft.com/office/drawing/2014/main" val="3437386521"/>
                    </a:ext>
                  </a:extLst>
                </a:gridCol>
                <a:gridCol w="465721">
                  <a:extLst>
                    <a:ext uri="{9D8B030D-6E8A-4147-A177-3AD203B41FA5}">
                      <a16:colId xmlns:a16="http://schemas.microsoft.com/office/drawing/2014/main" val="3554628897"/>
                    </a:ext>
                  </a:extLst>
                </a:gridCol>
                <a:gridCol w="465721">
                  <a:extLst>
                    <a:ext uri="{9D8B030D-6E8A-4147-A177-3AD203B41FA5}">
                      <a16:colId xmlns:a16="http://schemas.microsoft.com/office/drawing/2014/main" val="1489799841"/>
                    </a:ext>
                  </a:extLst>
                </a:gridCol>
                <a:gridCol w="465721">
                  <a:extLst>
                    <a:ext uri="{9D8B030D-6E8A-4147-A177-3AD203B41FA5}">
                      <a16:colId xmlns:a16="http://schemas.microsoft.com/office/drawing/2014/main" val="1995752965"/>
                    </a:ext>
                  </a:extLst>
                </a:gridCol>
                <a:gridCol w="465721">
                  <a:extLst>
                    <a:ext uri="{9D8B030D-6E8A-4147-A177-3AD203B41FA5}">
                      <a16:colId xmlns:a16="http://schemas.microsoft.com/office/drawing/2014/main" val="3345381095"/>
                    </a:ext>
                  </a:extLst>
                </a:gridCol>
                <a:gridCol w="465721">
                  <a:extLst>
                    <a:ext uri="{9D8B030D-6E8A-4147-A177-3AD203B41FA5}">
                      <a16:colId xmlns:a16="http://schemas.microsoft.com/office/drawing/2014/main" val="825449250"/>
                    </a:ext>
                  </a:extLst>
                </a:gridCol>
                <a:gridCol w="465721">
                  <a:extLst>
                    <a:ext uri="{9D8B030D-6E8A-4147-A177-3AD203B41FA5}">
                      <a16:colId xmlns:a16="http://schemas.microsoft.com/office/drawing/2014/main" val="2052090434"/>
                    </a:ext>
                  </a:extLst>
                </a:gridCol>
                <a:gridCol w="468984">
                  <a:extLst>
                    <a:ext uri="{9D8B030D-6E8A-4147-A177-3AD203B41FA5}">
                      <a16:colId xmlns:a16="http://schemas.microsoft.com/office/drawing/2014/main" val="2025177381"/>
                    </a:ext>
                  </a:extLst>
                </a:gridCol>
                <a:gridCol w="565016">
                  <a:extLst>
                    <a:ext uri="{9D8B030D-6E8A-4147-A177-3AD203B41FA5}">
                      <a16:colId xmlns:a16="http://schemas.microsoft.com/office/drawing/2014/main" val="3605456962"/>
                    </a:ext>
                  </a:extLst>
                </a:gridCol>
                <a:gridCol w="565016">
                  <a:extLst>
                    <a:ext uri="{9D8B030D-6E8A-4147-A177-3AD203B41FA5}">
                      <a16:colId xmlns:a16="http://schemas.microsoft.com/office/drawing/2014/main" val="4281285327"/>
                    </a:ext>
                  </a:extLst>
                </a:gridCol>
                <a:gridCol w="489681">
                  <a:extLst>
                    <a:ext uri="{9D8B030D-6E8A-4147-A177-3AD203B41FA5}">
                      <a16:colId xmlns:a16="http://schemas.microsoft.com/office/drawing/2014/main" val="2914482251"/>
                    </a:ext>
                  </a:extLst>
                </a:gridCol>
                <a:gridCol w="509940">
                  <a:extLst>
                    <a:ext uri="{9D8B030D-6E8A-4147-A177-3AD203B41FA5}">
                      <a16:colId xmlns:a16="http://schemas.microsoft.com/office/drawing/2014/main" val="545805868"/>
                    </a:ext>
                  </a:extLst>
                </a:gridCol>
                <a:gridCol w="431657">
                  <a:extLst>
                    <a:ext uri="{9D8B030D-6E8A-4147-A177-3AD203B41FA5}">
                      <a16:colId xmlns:a16="http://schemas.microsoft.com/office/drawing/2014/main" val="859631506"/>
                    </a:ext>
                  </a:extLst>
                </a:gridCol>
                <a:gridCol w="431657">
                  <a:extLst>
                    <a:ext uri="{9D8B030D-6E8A-4147-A177-3AD203B41FA5}">
                      <a16:colId xmlns:a16="http://schemas.microsoft.com/office/drawing/2014/main" val="960832218"/>
                    </a:ext>
                  </a:extLst>
                </a:gridCol>
                <a:gridCol w="431657">
                  <a:extLst>
                    <a:ext uri="{9D8B030D-6E8A-4147-A177-3AD203B41FA5}">
                      <a16:colId xmlns:a16="http://schemas.microsoft.com/office/drawing/2014/main" val="3231565246"/>
                    </a:ext>
                  </a:extLst>
                </a:gridCol>
                <a:gridCol w="431657">
                  <a:extLst>
                    <a:ext uri="{9D8B030D-6E8A-4147-A177-3AD203B41FA5}">
                      <a16:colId xmlns:a16="http://schemas.microsoft.com/office/drawing/2014/main" val="736202058"/>
                    </a:ext>
                  </a:extLst>
                </a:gridCol>
                <a:gridCol w="431657">
                  <a:extLst>
                    <a:ext uri="{9D8B030D-6E8A-4147-A177-3AD203B41FA5}">
                      <a16:colId xmlns:a16="http://schemas.microsoft.com/office/drawing/2014/main" val="3670395377"/>
                    </a:ext>
                  </a:extLst>
                </a:gridCol>
                <a:gridCol w="431657">
                  <a:extLst>
                    <a:ext uri="{9D8B030D-6E8A-4147-A177-3AD203B41FA5}">
                      <a16:colId xmlns:a16="http://schemas.microsoft.com/office/drawing/2014/main" val="3583096188"/>
                    </a:ext>
                  </a:extLst>
                </a:gridCol>
                <a:gridCol w="431657">
                  <a:extLst>
                    <a:ext uri="{9D8B030D-6E8A-4147-A177-3AD203B41FA5}">
                      <a16:colId xmlns:a16="http://schemas.microsoft.com/office/drawing/2014/main" val="846707539"/>
                    </a:ext>
                  </a:extLst>
                </a:gridCol>
                <a:gridCol w="431657">
                  <a:extLst>
                    <a:ext uri="{9D8B030D-6E8A-4147-A177-3AD203B41FA5}">
                      <a16:colId xmlns:a16="http://schemas.microsoft.com/office/drawing/2014/main" val="3027919931"/>
                    </a:ext>
                  </a:extLst>
                </a:gridCol>
                <a:gridCol w="609068">
                  <a:extLst>
                    <a:ext uri="{9D8B030D-6E8A-4147-A177-3AD203B41FA5}">
                      <a16:colId xmlns:a16="http://schemas.microsoft.com/office/drawing/2014/main" val="349894175"/>
                    </a:ext>
                  </a:extLst>
                </a:gridCol>
                <a:gridCol w="565016">
                  <a:extLst>
                    <a:ext uri="{9D8B030D-6E8A-4147-A177-3AD203B41FA5}">
                      <a16:colId xmlns:a16="http://schemas.microsoft.com/office/drawing/2014/main" val="25324597"/>
                    </a:ext>
                  </a:extLst>
                </a:gridCol>
                <a:gridCol w="620502">
                  <a:extLst>
                    <a:ext uri="{9D8B030D-6E8A-4147-A177-3AD203B41FA5}">
                      <a16:colId xmlns:a16="http://schemas.microsoft.com/office/drawing/2014/main" val="2797339863"/>
                    </a:ext>
                  </a:extLst>
                </a:gridCol>
              </a:tblGrid>
              <a:tr h="3762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변수명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주문수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공휴일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복날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방학</a:t>
                      </a:r>
                      <a:b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여부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</a:t>
                      </a:r>
                      <a:b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기온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최저</a:t>
                      </a:r>
                      <a:b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기온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최고</a:t>
                      </a:r>
                      <a:b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기온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강수량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버스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승하차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인원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지하철</a:t>
                      </a:r>
                      <a:b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승하차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인원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도마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</a:t>
                      </a:r>
                      <a:b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인구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도마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</a:t>
                      </a:r>
                      <a:b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인구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변동</a:t>
                      </a:r>
                      <a:b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인구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영업</a:t>
                      </a:r>
                      <a:b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가게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대전</a:t>
                      </a:r>
                      <a:b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확진자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대전</a:t>
                      </a:r>
                      <a:b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완치자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대전</a:t>
                      </a:r>
                      <a:b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사망자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전국</a:t>
                      </a:r>
                      <a:b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확진자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전국</a:t>
                      </a:r>
                      <a:b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완치자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전국</a:t>
                      </a:r>
                      <a:b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사망자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구글</a:t>
                      </a:r>
                      <a:b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검색량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</a:t>
                      </a:r>
                      <a:b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검색량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유튜브</a:t>
                      </a:r>
                      <a:b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조회수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83583"/>
                  </a:ext>
                </a:extLst>
              </a:tr>
              <a:tr h="13052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모집단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</a:t>
                      </a:r>
                      <a:endParaRPr lang="ko-KR" altLang="en-US" sz="1000" b="1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대전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전국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594230"/>
                  </a:ext>
                </a:extLst>
              </a:tr>
              <a:tr h="122851">
                <a:tc rowSpan="2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데이터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2015.11</a:t>
                      </a:r>
                    </a:p>
                    <a:p>
                      <a:pPr algn="ctr" latinLnBrk="1"/>
                      <a:r>
                        <a:rPr lang="en-US" altLang="ko-KR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</a:t>
                      </a:r>
                    </a:p>
                    <a:p>
                      <a:pPr algn="ctr" latinLnBrk="1"/>
                      <a:r>
                        <a:rPr lang="en-US" altLang="ko-KR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2020.9</a:t>
                      </a:r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rgbClr val="FFABAB"/>
                    </a:solidFill>
                  </a:tcPr>
                </a:tc>
                <a:tc rowSpan="24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rgbClr val="FFDD71"/>
                    </a:solidFill>
                  </a:tcPr>
                </a:tc>
                <a:tc rowSpan="24">
                  <a:txBody>
                    <a:bodyPr/>
                    <a:lstStyle/>
                    <a:p>
                      <a:pPr algn="ctr"/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rgbClr val="FFFBEF"/>
                    </a:solidFill>
                  </a:tcPr>
                </a:tc>
                <a:tc rowSpan="24">
                  <a:txBody>
                    <a:bodyPr/>
                    <a:lstStyle/>
                    <a:p>
                      <a:pPr algn="ctr"/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rgbClr val="FFFBEF"/>
                    </a:solidFill>
                  </a:tcPr>
                </a:tc>
                <a:tc rowSpan="24">
                  <a:txBody>
                    <a:bodyPr/>
                    <a:lstStyle/>
                    <a:p>
                      <a:pPr algn="ctr"/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rgbClr val="FFFBEF"/>
                    </a:solidFill>
                  </a:tcPr>
                </a:tc>
                <a:tc rowSpan="24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4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4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</a:t>
                      </a:r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2015.11</a:t>
                      </a:r>
                    </a:p>
                    <a:p>
                      <a:pPr algn="ctr"/>
                      <a:r>
                        <a:rPr lang="en-US" altLang="ko-KR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</a:t>
                      </a:r>
                    </a:p>
                    <a:p>
                      <a:pPr algn="ctr"/>
                      <a:r>
                        <a:rPr lang="en-US" altLang="ko-KR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2017.10</a:t>
                      </a:r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rgbClr val="A3DDD2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</a:t>
                      </a:r>
                      <a:endParaRPr lang="en-US" altLang="ko-KR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/>
                      <a:r>
                        <a:rPr lang="en-US" altLang="ko-KR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2015.11</a:t>
                      </a:r>
                    </a:p>
                    <a:p>
                      <a:pPr algn="ctr"/>
                      <a:r>
                        <a:rPr lang="en-US" altLang="ko-KR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</a:t>
                      </a:r>
                    </a:p>
                    <a:p>
                      <a:pPr algn="ctr"/>
                      <a:r>
                        <a:rPr lang="en-US" altLang="ko-KR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2016.12</a:t>
                      </a:r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</a:t>
                      </a:r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</a:t>
                      </a:r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</a:t>
                      </a:r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tc rowSpan="24">
                  <a:txBody>
                    <a:bodyPr/>
                    <a:lstStyle/>
                    <a:p>
                      <a:pPr algn="ctr"/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rgbClr val="ECF5F8"/>
                    </a:solidFill>
                  </a:tcPr>
                </a:tc>
                <a:tc rowSpan="16" gridSpan="6"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rgbClr val="FFF6D9"/>
                    </a:solidFill>
                  </a:tcPr>
                </a:tc>
                <a:tc rowSpan="16" h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EEB9"/>
                    </a:solidFill>
                  </a:tcPr>
                </a:tc>
                <a:tc rowSpan="16" h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EEB9"/>
                    </a:solidFill>
                  </a:tcPr>
                </a:tc>
                <a:tc rowSpan="16" h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EEB9"/>
                    </a:solidFill>
                  </a:tcPr>
                </a:tc>
                <a:tc rowSpan="16" h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EEB9"/>
                    </a:solidFill>
                  </a:tcPr>
                </a:tc>
                <a:tc rowSpan="16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8000" marR="1800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</a:t>
                      </a:r>
                    </a:p>
                    <a:p>
                      <a:pPr algn="ctr" latinLnBrk="1"/>
                      <a:r>
                        <a:rPr lang="en-US" altLang="ko-KR" sz="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/>
                      <a:r>
                        <a:rPr lang="en-US" altLang="ko-KR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2015.11</a:t>
                      </a:r>
                    </a:p>
                    <a:p>
                      <a:pPr algn="ctr"/>
                      <a:r>
                        <a:rPr lang="en-US" altLang="ko-KR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</a:t>
                      </a:r>
                    </a:p>
                    <a:p>
                      <a:pPr algn="ctr"/>
                      <a:r>
                        <a:rPr lang="en-US" altLang="ko-KR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2016.12</a:t>
                      </a:r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</a:t>
                      </a:r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91811"/>
                  </a:ext>
                </a:extLst>
              </a:tr>
              <a:tr h="2197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marL="18000" marR="18000" marT="0" marB="0" anchor="ctr">
                    <a:solidFill>
                      <a:srgbClr val="C5E0B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8000" marR="1800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033702"/>
                  </a:ext>
                </a:extLst>
              </a:tr>
              <a:tr h="139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marL="18000" marR="18000" marT="0" marB="0" anchor="ctr">
                    <a:solidFill>
                      <a:srgbClr val="C5E0B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8000" marR="18000" marT="0" marB="0" anchor="ctr">
                    <a:solidFill>
                      <a:srgbClr val="8FAAD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62519"/>
                  </a:ext>
                </a:extLst>
              </a:tr>
              <a:tr h="122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NA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18000" marR="18000" marT="0" marB="0" anchor="ctr">
                    <a:solidFill>
                      <a:srgbClr val="8FAAD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75253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8000" marR="18000" marT="0" marB="0" anchor="ctr">
                    <a:solidFill>
                      <a:srgbClr val="C5E0B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18000" marR="18000" marT="0" marB="0" anchor="ctr">
                    <a:solidFill>
                      <a:srgbClr val="A3DDD2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8000" marR="1800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8000" marR="1800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8000" marR="1800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</a:t>
                      </a:r>
                      <a:endParaRPr lang="ko-KR" altLang="en-US" sz="1000" b="1" dirty="0"/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2017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~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2020</a:t>
                      </a:r>
                      <a:endParaRPr lang="ko-KR" altLang="en-US" dirty="0"/>
                    </a:p>
                  </a:txBody>
                  <a:tcPr marL="18000" marR="1800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30702"/>
                  </a:ext>
                </a:extLst>
              </a:tr>
              <a:tr h="147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9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2017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~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2020</a:t>
                      </a:r>
                      <a:endParaRPr lang="ko-KR" altLang="en-US" dirty="0"/>
                    </a:p>
                  </a:txBody>
                  <a:tcPr marL="18000" marR="18000" marT="0" marB="0" anchor="ctr">
                    <a:solidFill>
                      <a:srgbClr val="A3DDD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8000" marR="1800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8000" marR="1800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8000" marR="1800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rgbClr val="8FAADC"/>
                    </a:solidFill>
                  </a:tcPr>
                </a:tc>
                <a:tc rowSpan="19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2017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~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2020</a:t>
                      </a:r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808874"/>
                  </a:ext>
                </a:extLst>
              </a:tr>
              <a:tr h="59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marL="18000" marR="18000" marT="0" marB="0" anchor="ctr">
                    <a:solidFill>
                      <a:srgbClr val="C5E0B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</a:t>
                      </a:r>
                      <a:endParaRPr lang="ko-KR" altLang="en-US" b="1" dirty="0"/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</a:t>
                      </a:r>
                      <a:endParaRPr lang="ko-KR" altLang="en-US" b="1" dirty="0"/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</a:t>
                      </a:r>
                      <a:endParaRPr lang="ko-KR" altLang="en-US" b="1" dirty="0"/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</a:t>
                      </a:r>
                      <a:endParaRPr lang="ko-KR" altLang="en-US" dirty="0"/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2017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~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2020</a:t>
                      </a:r>
                      <a:endParaRPr lang="ko-KR" altLang="en-US" dirty="0"/>
                    </a:p>
                  </a:txBody>
                  <a:tcPr marL="18000" marR="1800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21056"/>
                  </a:ext>
                </a:extLst>
              </a:tr>
              <a:tr h="63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</a:t>
                      </a:r>
                      <a:endParaRPr lang="ko-KR" altLang="en-US" sz="1000" b="1" dirty="0"/>
                    </a:p>
                  </a:txBody>
                  <a:tcPr marL="18000" marR="18000" marT="0" marB="0" anchor="ctr"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</a:t>
                      </a:r>
                      <a:endParaRPr lang="ko-KR" altLang="en-US" sz="1000" dirty="0"/>
                    </a:p>
                  </a:txBody>
                  <a:tcPr marL="18000" marR="1800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</a:t>
                      </a:r>
                      <a:endParaRPr lang="ko-KR" altLang="en-US" sz="1000" dirty="0"/>
                    </a:p>
                  </a:txBody>
                  <a:tcPr marL="18000" marR="1800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</a:t>
                      </a:r>
                      <a:endParaRPr lang="ko-KR" altLang="en-US" sz="1000" dirty="0"/>
                    </a:p>
                  </a:txBody>
                  <a:tcPr marL="18000" marR="1800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marL="18000" marR="18000" marT="0" marB="0" anchor="ctr">
                    <a:solidFill>
                      <a:srgbClr val="C9A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584476"/>
                  </a:ext>
                </a:extLst>
              </a:tr>
              <a:tr h="5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18000" marR="18000" marT="0" marB="0" anchor="ctr"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NA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8000" marR="1800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8000" marR="1800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8000" marR="1800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marL="18000" marR="18000" marT="0" marB="0" anchor="ctr">
                    <a:solidFill>
                      <a:srgbClr val="C9A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649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15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NA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8000" marR="1800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8000" marR="1800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8000" marR="1800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</a:t>
                      </a:r>
                      <a:endParaRPr lang="ko-KR" altLang="en-US" dirty="0"/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3911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NA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/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dirty="0"/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dirty="0"/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18000" marR="1800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marL="18000" marR="18000" marT="0" marB="0" anchor="ctr">
                    <a:solidFill>
                      <a:srgbClr val="C9A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8642"/>
                  </a:ext>
                </a:extLst>
              </a:tr>
              <a:tr h="82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8000" marR="1800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b="1" dirty="0"/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5257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833925"/>
                  </a:ext>
                </a:extLst>
              </a:tr>
              <a:tr h="3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8000" marR="18000" marT="0" marB="0" anchor="ctr"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</a:t>
                      </a:r>
                      <a:endParaRPr lang="ko-KR" altLang="en-US" sz="1000" b="1" dirty="0"/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253799"/>
                  </a:ext>
                </a:extLst>
              </a:tr>
              <a:tr h="104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</a:t>
                      </a:r>
                      <a:endParaRPr lang="ko-KR" altLang="en-US" b="1" dirty="0"/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523530"/>
                  </a:ext>
                </a:extLst>
              </a:tr>
              <a:tr h="47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8000" marR="18000" marT="0" marB="0" anchor="ctr"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pPr algn="ctr"/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rgbClr val="FFF6D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416292"/>
                  </a:ext>
                </a:extLst>
              </a:tr>
              <a:tr h="1228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525" marR="9525" marT="9525" marB="0" vert="eaVert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</a:t>
                      </a:r>
                      <a:endParaRPr lang="ko-KR" altLang="en-US" sz="1000" b="1" dirty="0"/>
                    </a:p>
                  </a:txBody>
                  <a:tcPr marL="18000" marR="18000" marT="0" marB="0" anchor="ctr"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rgbClr val="FEE0A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rgbClr val="FEE0A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rgbClr val="FEE0A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rgbClr val="FEE0A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rgbClr val="FEE0A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rgbClr val="FEE0A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8000" marR="1800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67365"/>
                  </a:ext>
                </a:extLst>
              </a:tr>
              <a:tr h="44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8000" marR="18000" marT="0" marB="0" anchor="ctr"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NA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NA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NA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marL="18000" marR="18000" marT="0" marB="0" anchor="ctr">
                    <a:solidFill>
                      <a:srgbClr val="C9A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653137"/>
                  </a:ext>
                </a:extLst>
              </a:tr>
              <a:tr h="176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8000" marR="18000" marT="0" marB="0" anchor="ctr">
                    <a:solidFill>
                      <a:srgbClr val="C5E0B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marL="18000" marR="18000" marT="0" marB="0" anchor="ctr">
                    <a:solidFill>
                      <a:srgbClr val="C9A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187005"/>
                  </a:ext>
                </a:extLst>
              </a:tr>
              <a:tr h="122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NA</a:t>
                      </a:r>
                      <a:endParaRPr lang="ko-KR" altLang="en-US" b="1" dirty="0"/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932523"/>
                  </a:ext>
                </a:extLst>
              </a:tr>
              <a:tr h="122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</a:t>
                      </a:r>
                      <a:endParaRPr lang="ko-KR" altLang="en-US" sz="1000" b="1" dirty="0"/>
                    </a:p>
                  </a:txBody>
                  <a:tcPr marL="18000" marR="18000" marT="0" marB="0" anchor="ctr"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18000" marR="1800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marL="18000" marR="18000" marT="0" marB="0" anchor="ctr">
                    <a:solidFill>
                      <a:srgbClr val="C9A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520319"/>
                  </a:ext>
                </a:extLst>
              </a:tr>
              <a:tr h="30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rgbClr val="C5E0B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</a:t>
                      </a:r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</a:t>
                      </a:r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</a:t>
                      </a:r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18000" marR="1800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marL="18000" marR="18000" marT="0" marB="0" anchor="ctr">
                    <a:solidFill>
                      <a:srgbClr val="C9A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64791"/>
                  </a:ext>
                </a:extLst>
              </a:tr>
              <a:tr h="67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8000" marR="18000" marT="0" marB="0" anchor="ctr">
                    <a:solidFill>
                      <a:srgbClr val="C5E0B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18000" marR="1800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marL="18000" marR="18000" marT="0" marB="0" anchor="ctr">
                    <a:solidFill>
                      <a:srgbClr val="C9A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3562"/>
                  </a:ext>
                </a:extLst>
              </a:tr>
              <a:tr h="1538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</a:t>
                      </a:r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</a:t>
                      </a:r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</a:t>
                      </a:r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</a:t>
                      </a:r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</a:t>
                      </a:r>
                      <a:endParaRPr lang="ko-KR" altLang="en-US" b="1" dirty="0"/>
                    </a:p>
                  </a:txBody>
                  <a:tcPr marL="18000" marR="180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60864"/>
                  </a:ext>
                </a:extLst>
              </a:tr>
            </a:tbl>
          </a:graphicData>
        </a:graphic>
      </p:graphicFrame>
      <p:sp>
        <p:nvSpPr>
          <p:cNvPr id="10" name="갈매기형 수장 4">
            <a:extLst>
              <a:ext uri="{FF2B5EF4-FFF2-40B4-BE49-F238E27FC236}">
                <a16:creationId xmlns:a16="http://schemas.microsoft.com/office/drawing/2014/main" id="{3DA5473B-DC60-423B-9270-C7BAF893C1D2}"/>
              </a:ext>
            </a:extLst>
          </p:cNvPr>
          <p:cNvSpPr/>
          <p:nvPr/>
        </p:nvSpPr>
        <p:spPr>
          <a:xfrm>
            <a:off x="4266057" y="101600"/>
            <a:ext cx="3659883" cy="422828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Data Structure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3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BA8FD67-3CF8-4390-8E3F-EBEBC313E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83086"/>
              </p:ext>
            </p:extLst>
          </p:nvPr>
        </p:nvGraphicFramePr>
        <p:xfrm>
          <a:off x="1640798" y="1779247"/>
          <a:ext cx="7019625" cy="19016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186">
                  <a:extLst>
                    <a:ext uri="{9D8B030D-6E8A-4147-A177-3AD203B41FA5}">
                      <a16:colId xmlns:a16="http://schemas.microsoft.com/office/drawing/2014/main" val="1305766423"/>
                    </a:ext>
                  </a:extLst>
                </a:gridCol>
                <a:gridCol w="448093">
                  <a:extLst>
                    <a:ext uri="{9D8B030D-6E8A-4147-A177-3AD203B41FA5}">
                      <a16:colId xmlns:a16="http://schemas.microsoft.com/office/drawing/2014/main" val="1060321811"/>
                    </a:ext>
                  </a:extLst>
                </a:gridCol>
                <a:gridCol w="448093">
                  <a:extLst>
                    <a:ext uri="{9D8B030D-6E8A-4147-A177-3AD203B41FA5}">
                      <a16:colId xmlns:a16="http://schemas.microsoft.com/office/drawing/2014/main" val="134580977"/>
                    </a:ext>
                  </a:extLst>
                </a:gridCol>
                <a:gridCol w="448093">
                  <a:extLst>
                    <a:ext uri="{9D8B030D-6E8A-4147-A177-3AD203B41FA5}">
                      <a16:colId xmlns:a16="http://schemas.microsoft.com/office/drawing/2014/main" val="341667114"/>
                    </a:ext>
                  </a:extLst>
                </a:gridCol>
                <a:gridCol w="448093">
                  <a:extLst>
                    <a:ext uri="{9D8B030D-6E8A-4147-A177-3AD203B41FA5}">
                      <a16:colId xmlns:a16="http://schemas.microsoft.com/office/drawing/2014/main" val="722664734"/>
                    </a:ext>
                  </a:extLst>
                </a:gridCol>
                <a:gridCol w="571541">
                  <a:extLst>
                    <a:ext uri="{9D8B030D-6E8A-4147-A177-3AD203B41FA5}">
                      <a16:colId xmlns:a16="http://schemas.microsoft.com/office/drawing/2014/main" val="3397663240"/>
                    </a:ext>
                  </a:extLst>
                </a:gridCol>
                <a:gridCol w="400900">
                  <a:extLst>
                    <a:ext uri="{9D8B030D-6E8A-4147-A177-3AD203B41FA5}">
                      <a16:colId xmlns:a16="http://schemas.microsoft.com/office/drawing/2014/main" val="1489799841"/>
                    </a:ext>
                  </a:extLst>
                </a:gridCol>
                <a:gridCol w="425559">
                  <a:extLst>
                    <a:ext uri="{9D8B030D-6E8A-4147-A177-3AD203B41FA5}">
                      <a16:colId xmlns:a16="http://schemas.microsoft.com/office/drawing/2014/main" val="694052653"/>
                    </a:ext>
                  </a:extLst>
                </a:gridCol>
                <a:gridCol w="721931">
                  <a:extLst>
                    <a:ext uri="{9D8B030D-6E8A-4147-A177-3AD203B41FA5}">
                      <a16:colId xmlns:a16="http://schemas.microsoft.com/office/drawing/2014/main" val="989068154"/>
                    </a:ext>
                  </a:extLst>
                </a:gridCol>
                <a:gridCol w="516750">
                  <a:extLst>
                    <a:ext uri="{9D8B030D-6E8A-4147-A177-3AD203B41FA5}">
                      <a16:colId xmlns:a16="http://schemas.microsoft.com/office/drawing/2014/main" val="3493809743"/>
                    </a:ext>
                  </a:extLst>
                </a:gridCol>
                <a:gridCol w="638338">
                  <a:extLst>
                    <a:ext uri="{9D8B030D-6E8A-4147-A177-3AD203B41FA5}">
                      <a16:colId xmlns:a16="http://schemas.microsoft.com/office/drawing/2014/main" val="2914482251"/>
                    </a:ext>
                  </a:extLst>
                </a:gridCol>
                <a:gridCol w="784024">
                  <a:extLst>
                    <a:ext uri="{9D8B030D-6E8A-4147-A177-3AD203B41FA5}">
                      <a16:colId xmlns:a16="http://schemas.microsoft.com/office/drawing/2014/main" val="3193903811"/>
                    </a:ext>
                  </a:extLst>
                </a:gridCol>
                <a:gridCol w="784024">
                  <a:extLst>
                    <a:ext uri="{9D8B030D-6E8A-4147-A177-3AD203B41FA5}">
                      <a16:colId xmlns:a16="http://schemas.microsoft.com/office/drawing/2014/main" val="4279471650"/>
                    </a:ext>
                  </a:extLst>
                </a:gridCol>
              </a:tblGrid>
              <a:tr h="4446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요일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공휴일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복날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방학여부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기온</a:t>
                      </a:r>
                    </a:p>
                  </a:txBody>
                  <a:tcPr marL="9525" marR="9525" marT="9525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강수량</a:t>
                      </a:r>
                    </a:p>
                  </a:txBody>
                  <a:tcPr marL="9525" marR="9525" marT="9525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지하철 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승하차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인원</a:t>
                      </a:r>
                    </a:p>
                  </a:txBody>
                  <a:tcPr marL="9525" marR="9525" marT="9525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영업 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가게 수</a:t>
                      </a:r>
                    </a:p>
                  </a:txBody>
                  <a:tcPr marL="9525" marR="9525" marT="9525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검색량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유튜브 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조회수</a:t>
                      </a:r>
                    </a:p>
                  </a:txBody>
                  <a:tcPr marL="9525" marR="9525" marT="9525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수</a:t>
                      </a:r>
                    </a:p>
                  </a:txBody>
                  <a:tcPr marL="9525" marR="9525" marT="9525" marB="0" anchor="ctr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83583"/>
                  </a:ext>
                </a:extLst>
              </a:tr>
              <a:tr h="1041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모집단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 데이터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대전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전국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906778"/>
                  </a:ext>
                </a:extLst>
              </a:tr>
              <a:tr h="22233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출처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 에서 추출</a:t>
                      </a:r>
                    </a:p>
                  </a:txBody>
                  <a:tcPr marL="18000" marR="18000" marT="0" marB="0" anchor="ctr">
                    <a:solidFill>
                      <a:srgbClr val="FFFBE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날짜에서 추출</a:t>
                      </a:r>
                    </a:p>
                  </a:txBody>
                  <a:tcPr marL="18000" marR="18000" marT="0" marB="0" anchor="ctr">
                    <a:solidFill>
                      <a:srgbClr val="FFFBE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휴일 정보  데이터</a:t>
                      </a:r>
                    </a:p>
                  </a:txBody>
                  <a:tcPr marL="18000" marR="18000" marT="0" marB="0" anchor="ctr">
                    <a:solidFill>
                      <a:srgbClr val="FFFBE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날짜에서 추출</a:t>
                      </a:r>
                    </a:p>
                  </a:txBody>
                  <a:tcPr marL="18000" marR="18000" marT="0" marB="0" anchor="ctr">
                    <a:solidFill>
                      <a:srgbClr val="FFFBE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배재대</a:t>
                      </a:r>
                      <a:endParaRPr lang="en-US" altLang="ko-KR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학사 일정</a:t>
                      </a:r>
                    </a:p>
                  </a:txBody>
                  <a:tcPr marL="18000" marR="18000" marT="0" marB="0" anchor="ctr">
                    <a:solidFill>
                      <a:srgbClr val="FFFBE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기상청</a:t>
                      </a:r>
                    </a:p>
                  </a:txBody>
                  <a:tcPr marL="18000" marR="18000" marT="0" marB="0" anchor="ctr">
                    <a:solidFill>
                      <a:srgbClr val="F9E3B4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기상청</a:t>
                      </a:r>
                    </a:p>
                  </a:txBody>
                  <a:tcPr marL="18000" marR="18000" marT="0" marB="0" anchor="ctr">
                    <a:solidFill>
                      <a:srgbClr val="F9E3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 </a:t>
                      </a:r>
                      <a:r>
                        <a:rPr lang="ko-KR" altLang="en-US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채움</a:t>
                      </a:r>
                    </a:p>
                  </a:txBody>
                  <a:tcPr marL="18000" marR="18000" marT="0" marB="0" anchor="ctr">
                    <a:pattFill prst="wdUpDiag">
                      <a:fgClr>
                        <a:srgbClr val="F9E3B4"/>
                      </a:fgClr>
                      <a:bgClr>
                        <a:schemeClr val="bg1"/>
                      </a:bgClr>
                    </a:patt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인허가 데이터</a:t>
                      </a:r>
                    </a:p>
                  </a:txBody>
                  <a:tcPr marL="18000" marR="18000" marT="0" marB="0" anchor="ctr">
                    <a:solidFill>
                      <a:srgbClr val="F9E3B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 </a:t>
                      </a:r>
                      <a:r>
                        <a:rPr lang="ko-KR" altLang="en-US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채움</a:t>
                      </a:r>
                      <a:endParaRPr lang="en-US" altLang="ko-KR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pattFill prst="wdUpDiag">
                      <a:fgClr>
                        <a:srgbClr val="C8E2EF"/>
                      </a:fgClr>
                      <a:bgClr>
                        <a:schemeClr val="bg1"/>
                      </a:bgClr>
                    </a:patt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 </a:t>
                      </a:r>
                      <a:r>
                        <a:rPr lang="ko-KR" altLang="en-US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채움</a:t>
                      </a:r>
                    </a:p>
                  </a:txBody>
                  <a:tcPr marL="18000" marR="18000" marT="0" marB="0" anchor="ctr">
                    <a:pattFill prst="wdUpDiag">
                      <a:fgClr>
                        <a:srgbClr val="C8E2EF"/>
                      </a:fgClr>
                      <a:bgClr>
                        <a:schemeClr val="bg1"/>
                      </a:bgClr>
                    </a:patt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Bhc</a:t>
                      </a:r>
                      <a:r>
                        <a:rPr lang="en-US" altLang="ko-KR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치킨집</a:t>
                      </a:r>
                      <a:endParaRPr lang="en-US" altLang="ko-KR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포스기</a:t>
                      </a:r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rgbClr val="F8E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91811"/>
                  </a:ext>
                </a:extLst>
              </a:tr>
              <a:tr h="89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대전 도시 </a:t>
                      </a:r>
                      <a:endParaRPr lang="en-US" altLang="ko-KR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/>
                      <a:r>
                        <a:rPr lang="ko-KR" altLang="en-US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철도공사</a:t>
                      </a:r>
                    </a:p>
                  </a:txBody>
                  <a:tcPr marL="18000" marR="18000" marT="0" marB="0" anchor="ctr">
                    <a:solidFill>
                      <a:srgbClr val="F9E3B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pattFill prst="wdUpDiag">
                      <a:fgClr>
                        <a:srgbClr val="C8E2EF"/>
                      </a:fgClr>
                      <a:bgClr>
                        <a:schemeClr val="bg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661043"/>
                  </a:ext>
                </a:extLst>
              </a:tr>
              <a:tr h="2505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대전 도시 </a:t>
                      </a:r>
                      <a:endParaRPr lang="en-US" altLang="ko-KR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/>
                      <a:r>
                        <a:rPr lang="ko-KR" altLang="en-US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철도공사</a:t>
                      </a:r>
                    </a:p>
                    <a:p>
                      <a:pPr algn="ctr"/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0" marB="0" anchor="ctr">
                    <a:solidFill>
                      <a:srgbClr val="F9E3B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네이버 </a:t>
                      </a:r>
                      <a:endParaRPr lang="en-US" altLang="ko-KR" sz="1000" b="1" dirty="0"/>
                    </a:p>
                    <a:p>
                      <a:pPr algn="ctr" latinLnBrk="1"/>
                      <a:r>
                        <a:rPr lang="ko-KR" altLang="en-US" sz="1000" b="1" dirty="0"/>
                        <a:t>트랜드</a:t>
                      </a:r>
                    </a:p>
                  </a:txBody>
                  <a:tcPr marL="18000" marR="18000" marT="0" marB="0" anchor="ctr">
                    <a:solidFill>
                      <a:srgbClr val="C8E2E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015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유튜브조회수</a:t>
                      </a:r>
                      <a:r>
                        <a:rPr lang="ko-KR" altLang="en-US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 사이트</a:t>
                      </a:r>
                    </a:p>
                  </a:txBody>
                  <a:tcPr marL="18000" marR="18000" marT="0" marB="0" anchor="ctr">
                    <a:solidFill>
                      <a:srgbClr val="C8E2E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300833"/>
                  </a:ext>
                </a:extLst>
              </a:tr>
              <a:tr h="4275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 </a:t>
                      </a:r>
                      <a:r>
                        <a:rPr lang="ko-KR" altLang="en-US" sz="1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채움</a:t>
                      </a:r>
                    </a:p>
                  </a:txBody>
                  <a:tcPr marL="18000" marR="18000" marT="0" marB="0" anchor="ctr">
                    <a:pattFill prst="wdUpDiag">
                      <a:fgClr>
                        <a:srgbClr val="C8E2EF"/>
                      </a:fgClr>
                      <a:bgClr>
                        <a:schemeClr val="bg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574623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79D6F030-9A0E-4171-A627-387AF1796F0F}"/>
              </a:ext>
            </a:extLst>
          </p:cNvPr>
          <p:cNvGrpSpPr/>
          <p:nvPr/>
        </p:nvGrpSpPr>
        <p:grpSpPr>
          <a:xfrm>
            <a:off x="803956" y="4873981"/>
            <a:ext cx="1082213" cy="493916"/>
            <a:chOff x="3212950" y="4847366"/>
            <a:chExt cx="1082213" cy="493916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1A8C7E6-B5E9-44F2-84BE-591E4EF82457}"/>
                </a:ext>
              </a:extLst>
            </p:cNvPr>
            <p:cNvSpPr/>
            <p:nvPr/>
          </p:nvSpPr>
          <p:spPr>
            <a:xfrm>
              <a:off x="3212950" y="4907524"/>
              <a:ext cx="159459" cy="159459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18DA4B-817D-4AE1-9F2D-F148166C9F7D}"/>
                </a:ext>
              </a:extLst>
            </p:cNvPr>
            <p:cNvSpPr txBox="1"/>
            <p:nvPr/>
          </p:nvSpPr>
          <p:spPr>
            <a:xfrm>
              <a:off x="3330464" y="4847366"/>
              <a:ext cx="964699" cy="2462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NA </a:t>
              </a:r>
              <a:r>
                <a:rPr lang="ko-KR" altLang="en-US" sz="1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채운 변수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CAE152B-6827-459C-BB19-42EE221956AB}"/>
                </a:ext>
              </a:extLst>
            </p:cNvPr>
            <p:cNvSpPr/>
            <p:nvPr/>
          </p:nvSpPr>
          <p:spPr>
            <a:xfrm>
              <a:off x="3212950" y="5127141"/>
              <a:ext cx="159459" cy="1594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2D73DF-F30E-419D-BC6E-1ECEE2A2FF4C}"/>
                </a:ext>
              </a:extLst>
            </p:cNvPr>
            <p:cNvSpPr txBox="1"/>
            <p:nvPr/>
          </p:nvSpPr>
          <p:spPr>
            <a:xfrm>
              <a:off x="3330463" y="5095061"/>
              <a:ext cx="964699" cy="2462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1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파생 변수</a:t>
              </a:r>
            </a:p>
          </p:txBody>
        </p:sp>
      </p:grp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87233A03-DD95-4CAE-ABAC-1AE32A3FCE3A}"/>
              </a:ext>
            </a:extLst>
          </p:cNvPr>
          <p:cNvSpPr/>
          <p:nvPr/>
        </p:nvSpPr>
        <p:spPr>
          <a:xfrm>
            <a:off x="5705912" y="74065"/>
            <a:ext cx="780176" cy="470281"/>
          </a:xfrm>
          <a:prstGeom prst="downArrow">
            <a:avLst/>
          </a:prstGeom>
          <a:solidFill>
            <a:srgbClr val="2E75B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7" name="화살표: 아래로 구부러짐 26">
            <a:extLst>
              <a:ext uri="{FF2B5EF4-FFF2-40B4-BE49-F238E27FC236}">
                <a16:creationId xmlns:a16="http://schemas.microsoft.com/office/drawing/2014/main" id="{B5DDE738-C390-41DD-84F5-4A8317B554E2}"/>
              </a:ext>
            </a:extLst>
          </p:cNvPr>
          <p:cNvSpPr/>
          <p:nvPr/>
        </p:nvSpPr>
        <p:spPr>
          <a:xfrm rot="20043169">
            <a:off x="10973185" y="1193292"/>
            <a:ext cx="233927" cy="239745"/>
          </a:xfrm>
          <a:prstGeom prst="curvedDownArrow">
            <a:avLst/>
          </a:prstGeom>
          <a:solidFill>
            <a:srgbClr val="F8EDE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2A8E366-44D6-4289-B66C-1CE0E0FD7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686" y="639295"/>
            <a:ext cx="2724912" cy="113995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1924A60-5B56-467B-AD93-CB915D1F0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515" y="2680135"/>
            <a:ext cx="1231194" cy="295559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8066256-4058-46D0-8D4D-32389B509363}"/>
              </a:ext>
            </a:extLst>
          </p:cNvPr>
          <p:cNvSpPr/>
          <p:nvPr/>
        </p:nvSpPr>
        <p:spPr>
          <a:xfrm>
            <a:off x="1723510" y="1427282"/>
            <a:ext cx="290147" cy="1720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EC6A6F-765C-4FB4-A6AC-4FB1937D0426}"/>
              </a:ext>
            </a:extLst>
          </p:cNvPr>
          <p:cNvSpPr txBox="1"/>
          <p:nvPr/>
        </p:nvSpPr>
        <p:spPr>
          <a:xfrm>
            <a:off x="1960905" y="1386787"/>
            <a:ext cx="1090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범주형 변수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F7062F-2B8E-4B09-9596-C3EAF43F999B}"/>
              </a:ext>
            </a:extLst>
          </p:cNvPr>
          <p:cNvSpPr/>
          <p:nvPr/>
        </p:nvSpPr>
        <p:spPr>
          <a:xfrm>
            <a:off x="3010179" y="1427282"/>
            <a:ext cx="290147" cy="172031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A788F6-218F-4030-BA26-4A8A92D28FA8}"/>
              </a:ext>
            </a:extLst>
          </p:cNvPr>
          <p:cNvSpPr txBox="1"/>
          <p:nvPr/>
        </p:nvSpPr>
        <p:spPr>
          <a:xfrm>
            <a:off x="3247574" y="1386787"/>
            <a:ext cx="1090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수치형 변수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3D0442-5D94-47F9-AD5F-4536BBD815EC}"/>
              </a:ext>
            </a:extLst>
          </p:cNvPr>
          <p:cNvSpPr/>
          <p:nvPr/>
        </p:nvSpPr>
        <p:spPr>
          <a:xfrm>
            <a:off x="4270468" y="1435240"/>
            <a:ext cx="290147" cy="172031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FBF95F-5767-46C1-BBE0-0A5D3E272FAB}"/>
              </a:ext>
            </a:extLst>
          </p:cNvPr>
          <p:cNvSpPr txBox="1"/>
          <p:nvPr/>
        </p:nvSpPr>
        <p:spPr>
          <a:xfrm>
            <a:off x="4507863" y="1394745"/>
            <a:ext cx="1090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NA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를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채운것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12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ABE224-4C27-4579-B5B3-2B08082216B7}"/>
              </a:ext>
            </a:extLst>
          </p:cNvPr>
          <p:cNvSpPr/>
          <p:nvPr/>
        </p:nvSpPr>
        <p:spPr>
          <a:xfrm>
            <a:off x="1144791" y="3416378"/>
            <a:ext cx="7848992" cy="267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0E9145-1EE6-4DAF-A9BB-37B83BC51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1853" y="3726736"/>
            <a:ext cx="1399382" cy="31985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8BC760-DBB0-4788-8049-B72530FB374C}"/>
              </a:ext>
            </a:extLst>
          </p:cNvPr>
          <p:cNvSpPr txBox="1"/>
          <p:nvPr/>
        </p:nvSpPr>
        <p:spPr>
          <a:xfrm>
            <a:off x="3822855" y="3474430"/>
            <a:ext cx="2822832" cy="276999"/>
          </a:xfrm>
          <a:prstGeom prst="rect">
            <a:avLst/>
          </a:prstGeom>
          <a:solidFill>
            <a:srgbClr val="CFC4E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유튜브 조회수와 주문수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27F85F6-80F7-4CF9-AFB2-1A00E0F8D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31853" y="-105641"/>
            <a:ext cx="1430835" cy="34650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F87B1C-4BCD-4260-9078-1D50092DFD98}"/>
              </a:ext>
            </a:extLst>
          </p:cNvPr>
          <p:cNvSpPr txBox="1"/>
          <p:nvPr/>
        </p:nvSpPr>
        <p:spPr>
          <a:xfrm>
            <a:off x="3492884" y="4878799"/>
            <a:ext cx="2880000" cy="276999"/>
          </a:xfrm>
          <a:prstGeom prst="rect">
            <a:avLst/>
          </a:prstGeom>
          <a:solidFill>
            <a:srgbClr val="CFC4E0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일별 </a:t>
            </a:r>
            <a:r>
              <a:rPr lang="ko-KR" altLang="en-US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지하철승하차인원의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분포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ED1CD1BD-96E8-4CF5-824F-230E99DA9AA3}"/>
              </a:ext>
            </a:extLst>
          </p:cNvPr>
          <p:cNvSpPr/>
          <p:nvPr/>
        </p:nvSpPr>
        <p:spPr>
          <a:xfrm rot="16200000">
            <a:off x="3542396" y="3506439"/>
            <a:ext cx="238125" cy="216156"/>
          </a:xfrm>
          <a:prstGeom prst="triangle">
            <a:avLst/>
          </a:prstGeom>
          <a:solidFill>
            <a:srgbClr val="CFC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CF7FF417-F888-42EF-B8DC-BA22C5C2CD29}"/>
              </a:ext>
            </a:extLst>
          </p:cNvPr>
          <p:cNvSpPr/>
          <p:nvPr/>
        </p:nvSpPr>
        <p:spPr>
          <a:xfrm rot="5400000" flipH="1">
            <a:off x="6421838" y="4907264"/>
            <a:ext cx="238125" cy="216156"/>
          </a:xfrm>
          <a:prstGeom prst="triangle">
            <a:avLst/>
          </a:prstGeom>
          <a:solidFill>
            <a:srgbClr val="CFC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4E7794-0A62-445C-9723-1865A0648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569" y="3454441"/>
            <a:ext cx="2359492" cy="263619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CB4CDB3-FF51-4AE5-A2EF-9A64AADCA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032" y="3454441"/>
            <a:ext cx="2327751" cy="2628464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BA20F6C7-F500-48D5-911A-381D8A39CA5D}"/>
              </a:ext>
            </a:extLst>
          </p:cNvPr>
          <p:cNvSpPr/>
          <p:nvPr/>
        </p:nvSpPr>
        <p:spPr>
          <a:xfrm>
            <a:off x="1147744" y="385215"/>
            <a:ext cx="7848992" cy="267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245FF6-1D06-4796-B038-19E8045FA561}"/>
              </a:ext>
            </a:extLst>
          </p:cNvPr>
          <p:cNvSpPr txBox="1"/>
          <p:nvPr/>
        </p:nvSpPr>
        <p:spPr>
          <a:xfrm>
            <a:off x="3825808" y="443267"/>
            <a:ext cx="2822832" cy="276999"/>
          </a:xfrm>
          <a:prstGeom prst="rect">
            <a:avLst/>
          </a:prstGeom>
          <a:solidFill>
            <a:srgbClr val="CFC4E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 </a:t>
            </a:r>
            <a:r>
              <a:rPr lang="ko-KR" altLang="en-US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검색량과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주문수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EE9F56-73C7-4675-9B0B-CD7D2AC591B3}"/>
              </a:ext>
            </a:extLst>
          </p:cNvPr>
          <p:cNvSpPr txBox="1"/>
          <p:nvPr/>
        </p:nvSpPr>
        <p:spPr>
          <a:xfrm>
            <a:off x="3503014" y="2158696"/>
            <a:ext cx="3152801" cy="769441"/>
          </a:xfrm>
          <a:prstGeom prst="rect">
            <a:avLst/>
          </a:prstGeom>
          <a:solidFill>
            <a:srgbClr val="E0DDE6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0E6202-A6BE-420B-8184-3EA9D6829A72}"/>
              </a:ext>
            </a:extLst>
          </p:cNvPr>
          <p:cNvSpPr txBox="1"/>
          <p:nvPr/>
        </p:nvSpPr>
        <p:spPr>
          <a:xfrm>
            <a:off x="3495837" y="1847636"/>
            <a:ext cx="2880000" cy="276999"/>
          </a:xfrm>
          <a:prstGeom prst="rect">
            <a:avLst/>
          </a:prstGeom>
          <a:solidFill>
            <a:srgbClr val="CFC4E0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일별 </a:t>
            </a:r>
            <a:r>
              <a:rPr lang="ko-KR" altLang="en-US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네이버검색량의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분포</a:t>
            </a:r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9F17434F-B109-4C7A-8CD3-2A3F60FB451A}"/>
              </a:ext>
            </a:extLst>
          </p:cNvPr>
          <p:cNvSpPr/>
          <p:nvPr/>
        </p:nvSpPr>
        <p:spPr>
          <a:xfrm rot="16200000">
            <a:off x="3545349" y="475276"/>
            <a:ext cx="238125" cy="216156"/>
          </a:xfrm>
          <a:prstGeom prst="triangle">
            <a:avLst/>
          </a:prstGeom>
          <a:solidFill>
            <a:srgbClr val="CFC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420F67DB-77AA-48E8-9A64-97FB8ED44B99}"/>
              </a:ext>
            </a:extLst>
          </p:cNvPr>
          <p:cNvSpPr/>
          <p:nvPr/>
        </p:nvSpPr>
        <p:spPr>
          <a:xfrm rot="5400000" flipH="1">
            <a:off x="6424791" y="1876101"/>
            <a:ext cx="238125" cy="216156"/>
          </a:xfrm>
          <a:prstGeom prst="triangle">
            <a:avLst/>
          </a:prstGeom>
          <a:solidFill>
            <a:srgbClr val="CFC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_x204134752">
            <a:extLst>
              <a:ext uri="{FF2B5EF4-FFF2-40B4-BE49-F238E27FC236}">
                <a16:creationId xmlns:a16="http://schemas.microsoft.com/office/drawing/2014/main" id="{BB84E9C6-CE10-45BB-975E-2B6C3EB05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064" y="422581"/>
            <a:ext cx="2348096" cy="259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ECB2DEFF-9734-4415-99E4-5DCE37C57C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2862" y="450578"/>
            <a:ext cx="2348096" cy="2598211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0E8EB40-38A7-430F-A6E6-CFA9F05725AA}"/>
              </a:ext>
            </a:extLst>
          </p:cNvPr>
          <p:cNvSpPr txBox="1"/>
          <p:nvPr/>
        </p:nvSpPr>
        <p:spPr>
          <a:xfrm>
            <a:off x="3503014" y="765775"/>
            <a:ext cx="3152801" cy="938719"/>
          </a:xfrm>
          <a:prstGeom prst="rect">
            <a:avLst/>
          </a:prstGeom>
          <a:solidFill>
            <a:srgbClr val="E0DDE6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3F035A-3FE7-4E65-9E79-DA908BAC2CBC}"/>
              </a:ext>
            </a:extLst>
          </p:cNvPr>
          <p:cNvSpPr txBox="1"/>
          <p:nvPr/>
        </p:nvSpPr>
        <p:spPr>
          <a:xfrm>
            <a:off x="3492886" y="3780921"/>
            <a:ext cx="3152801" cy="938719"/>
          </a:xfrm>
          <a:prstGeom prst="rect">
            <a:avLst/>
          </a:prstGeom>
          <a:solidFill>
            <a:srgbClr val="E0DDE6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90FC498-2DA1-4299-8DB5-CF7C7C571F9B}"/>
              </a:ext>
            </a:extLst>
          </p:cNvPr>
          <p:cNvSpPr txBox="1"/>
          <p:nvPr/>
        </p:nvSpPr>
        <p:spPr>
          <a:xfrm>
            <a:off x="3490160" y="5193861"/>
            <a:ext cx="3152801" cy="769441"/>
          </a:xfrm>
          <a:prstGeom prst="rect">
            <a:avLst/>
          </a:prstGeom>
          <a:solidFill>
            <a:srgbClr val="E0DDE6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567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D294C-D3B2-4B19-BCB3-295F9FE6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CBDA3-BA65-46AC-869B-F993AB71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갈매기형 수장 4">
            <a:extLst>
              <a:ext uri="{FF2B5EF4-FFF2-40B4-BE49-F238E27FC236}">
                <a16:creationId xmlns:a16="http://schemas.microsoft.com/office/drawing/2014/main" id="{99749ED0-C0F9-472C-8CB4-9C3078A41CFD}"/>
              </a:ext>
            </a:extLst>
          </p:cNvPr>
          <p:cNvSpPr/>
          <p:nvPr/>
        </p:nvSpPr>
        <p:spPr>
          <a:xfrm>
            <a:off x="4266057" y="101600"/>
            <a:ext cx="3659883" cy="422828"/>
          </a:xfrm>
          <a:prstGeom prst="chevron">
            <a:avLst/>
          </a:prstGeom>
          <a:solidFill>
            <a:srgbClr val="786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EDA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0E9145-1EE6-4DAF-A9BB-37B83BC51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1853" y="3726736"/>
            <a:ext cx="1399382" cy="3198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0A97E0-F659-4ECB-8CDF-DCCBE0CD55B6}"/>
              </a:ext>
            </a:extLst>
          </p:cNvPr>
          <p:cNvSpPr txBox="1"/>
          <p:nvPr/>
        </p:nvSpPr>
        <p:spPr>
          <a:xfrm>
            <a:off x="2273787" y="1928488"/>
            <a:ext cx="3219497" cy="3822797"/>
          </a:xfrm>
          <a:prstGeom prst="rect">
            <a:avLst/>
          </a:prstGeom>
          <a:solidFill>
            <a:srgbClr val="EAE2EE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48387-CE32-4A25-B72C-AF03D3DE842A}"/>
              </a:ext>
            </a:extLst>
          </p:cNvPr>
          <p:cNvSpPr txBox="1"/>
          <p:nvPr/>
        </p:nvSpPr>
        <p:spPr>
          <a:xfrm>
            <a:off x="2273787" y="1451429"/>
            <a:ext cx="3219497" cy="422828"/>
          </a:xfrm>
          <a:prstGeom prst="rect">
            <a:avLst/>
          </a:prstGeom>
          <a:solidFill>
            <a:srgbClr val="A192B8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FCE40C-61CF-4C95-882A-0F6AF4C04D08}"/>
              </a:ext>
            </a:extLst>
          </p:cNvPr>
          <p:cNvSpPr txBox="1"/>
          <p:nvPr/>
        </p:nvSpPr>
        <p:spPr>
          <a:xfrm>
            <a:off x="6698717" y="1889198"/>
            <a:ext cx="3219496" cy="1351741"/>
          </a:xfrm>
          <a:prstGeom prst="rect">
            <a:avLst/>
          </a:prstGeom>
          <a:solidFill>
            <a:srgbClr val="E0DDE6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8BC760-DBB0-4788-8049-B72530FB374C}"/>
              </a:ext>
            </a:extLst>
          </p:cNvPr>
          <p:cNvSpPr txBox="1"/>
          <p:nvPr/>
        </p:nvSpPr>
        <p:spPr>
          <a:xfrm>
            <a:off x="6698716" y="1403401"/>
            <a:ext cx="3219497" cy="422828"/>
          </a:xfrm>
          <a:prstGeom prst="rect">
            <a:avLst/>
          </a:prstGeom>
          <a:solidFill>
            <a:srgbClr val="CFC4E0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7B7544-D5C8-4518-9832-DA93E0F5B6D0}"/>
              </a:ext>
            </a:extLst>
          </p:cNvPr>
          <p:cNvSpPr txBox="1"/>
          <p:nvPr/>
        </p:nvSpPr>
        <p:spPr>
          <a:xfrm>
            <a:off x="6698716" y="3789705"/>
            <a:ext cx="3219496" cy="1959865"/>
          </a:xfrm>
          <a:prstGeom prst="rect">
            <a:avLst/>
          </a:prstGeom>
          <a:solidFill>
            <a:srgbClr val="E0DDE6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E7C887-2A50-4AC7-A6CD-6933346738FE}"/>
              </a:ext>
            </a:extLst>
          </p:cNvPr>
          <p:cNvSpPr txBox="1"/>
          <p:nvPr/>
        </p:nvSpPr>
        <p:spPr>
          <a:xfrm>
            <a:off x="6698715" y="3303908"/>
            <a:ext cx="3219497" cy="422828"/>
          </a:xfrm>
          <a:prstGeom prst="rect">
            <a:avLst/>
          </a:prstGeom>
          <a:solidFill>
            <a:srgbClr val="CFC4E0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27F85F6-80F7-4CF9-AFB2-1A00E0F8D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7022" y="-105641"/>
            <a:ext cx="1430835" cy="3465035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41AA91D6-AEB1-4A51-AF2D-3367B6F54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F45416-D5FF-4F25-AA9E-46C8C8B22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77" y="4301680"/>
            <a:ext cx="2160629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3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갈매기형 수장 4">
            <a:extLst>
              <a:ext uri="{FF2B5EF4-FFF2-40B4-BE49-F238E27FC236}">
                <a16:creationId xmlns:a16="http://schemas.microsoft.com/office/drawing/2014/main" id="{99749ED0-C0F9-472C-8CB4-9C3078A41CFD}"/>
              </a:ext>
            </a:extLst>
          </p:cNvPr>
          <p:cNvSpPr/>
          <p:nvPr/>
        </p:nvSpPr>
        <p:spPr>
          <a:xfrm>
            <a:off x="4266057" y="101600"/>
            <a:ext cx="3659883" cy="422828"/>
          </a:xfrm>
          <a:prstGeom prst="chevron">
            <a:avLst/>
          </a:prstGeom>
          <a:solidFill>
            <a:srgbClr val="FEA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Data Introduction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C046C-081B-4AA0-BADA-65C7DD5BC440}"/>
              </a:ext>
            </a:extLst>
          </p:cNvPr>
          <p:cNvSpPr txBox="1"/>
          <p:nvPr/>
        </p:nvSpPr>
        <p:spPr>
          <a:xfrm>
            <a:off x="2273787" y="1889198"/>
            <a:ext cx="3219497" cy="3822797"/>
          </a:xfrm>
          <a:prstGeom prst="rect">
            <a:avLst/>
          </a:prstGeom>
          <a:solidFill>
            <a:srgbClr val="F9E3B4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A21FA-B019-4692-BEAA-4DB70C3A8EE1}"/>
              </a:ext>
            </a:extLst>
          </p:cNvPr>
          <p:cNvSpPr txBox="1"/>
          <p:nvPr/>
        </p:nvSpPr>
        <p:spPr>
          <a:xfrm>
            <a:off x="2273787" y="1403401"/>
            <a:ext cx="3219497" cy="422828"/>
          </a:xfrm>
          <a:prstGeom prst="rect">
            <a:avLst/>
          </a:prstGeom>
          <a:solidFill>
            <a:srgbClr val="FEC97D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C26E66-CE95-47C8-8556-B199332BC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71" y="-1209554"/>
            <a:ext cx="2724912" cy="1139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519A6A-D1DF-4F34-B9FA-7226657E9CEB}"/>
              </a:ext>
            </a:extLst>
          </p:cNvPr>
          <p:cNvSpPr txBox="1"/>
          <p:nvPr/>
        </p:nvSpPr>
        <p:spPr>
          <a:xfrm>
            <a:off x="6698717" y="1889198"/>
            <a:ext cx="3219496" cy="1351741"/>
          </a:xfrm>
          <a:prstGeom prst="rect">
            <a:avLst/>
          </a:prstGeom>
          <a:solidFill>
            <a:srgbClr val="FEEDDB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7FF9E-FC7D-4F41-A11B-0436612D85F6}"/>
              </a:ext>
            </a:extLst>
          </p:cNvPr>
          <p:cNvSpPr txBox="1"/>
          <p:nvPr/>
        </p:nvSpPr>
        <p:spPr>
          <a:xfrm>
            <a:off x="6698716" y="1403401"/>
            <a:ext cx="3219497" cy="422828"/>
          </a:xfrm>
          <a:prstGeom prst="rect">
            <a:avLst/>
          </a:prstGeom>
          <a:solidFill>
            <a:srgbClr val="C8E2EF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66B84-1124-4D4F-BD98-80362F064E9B}"/>
              </a:ext>
            </a:extLst>
          </p:cNvPr>
          <p:cNvSpPr txBox="1"/>
          <p:nvPr/>
        </p:nvSpPr>
        <p:spPr>
          <a:xfrm>
            <a:off x="6698716" y="3789705"/>
            <a:ext cx="3219496" cy="1959865"/>
          </a:xfrm>
          <a:prstGeom prst="rect">
            <a:avLst/>
          </a:prstGeom>
          <a:solidFill>
            <a:srgbClr val="FEEDDB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EF679B-E478-40F1-BAD8-A40481310CF5}"/>
              </a:ext>
            </a:extLst>
          </p:cNvPr>
          <p:cNvSpPr txBox="1"/>
          <p:nvPr/>
        </p:nvSpPr>
        <p:spPr>
          <a:xfrm>
            <a:off x="6698715" y="3303908"/>
            <a:ext cx="3219497" cy="422828"/>
          </a:xfrm>
          <a:prstGeom prst="rect">
            <a:avLst/>
          </a:prstGeom>
          <a:solidFill>
            <a:srgbClr val="C8E2EF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28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갈매기형 수장 4">
            <a:extLst>
              <a:ext uri="{FF2B5EF4-FFF2-40B4-BE49-F238E27FC236}">
                <a16:creationId xmlns:a16="http://schemas.microsoft.com/office/drawing/2014/main" id="{99749ED0-C0F9-472C-8CB4-9C3078A41CFD}"/>
              </a:ext>
            </a:extLst>
          </p:cNvPr>
          <p:cNvSpPr/>
          <p:nvPr/>
        </p:nvSpPr>
        <p:spPr>
          <a:xfrm>
            <a:off x="4266057" y="101600"/>
            <a:ext cx="3659883" cy="422828"/>
          </a:xfrm>
          <a:prstGeom prst="chevron">
            <a:avLst/>
          </a:prstGeom>
          <a:solidFill>
            <a:srgbClr val="939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Descriptive Statistics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923E2B-E25A-4BA3-AF14-CCDAF1A94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48" y="-1495425"/>
            <a:ext cx="3314700" cy="1390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AC046C-081B-4AA0-BADA-65C7DD5BC440}"/>
              </a:ext>
            </a:extLst>
          </p:cNvPr>
          <p:cNvSpPr txBox="1"/>
          <p:nvPr/>
        </p:nvSpPr>
        <p:spPr>
          <a:xfrm>
            <a:off x="2273787" y="1926773"/>
            <a:ext cx="3219497" cy="3822797"/>
          </a:xfrm>
          <a:prstGeom prst="rect">
            <a:avLst/>
          </a:prstGeom>
          <a:solidFill>
            <a:srgbClr val="FFDEDC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A21FA-B019-4692-BEAA-4DB70C3A8EE1}"/>
              </a:ext>
            </a:extLst>
          </p:cNvPr>
          <p:cNvSpPr txBox="1"/>
          <p:nvPr/>
        </p:nvSpPr>
        <p:spPr>
          <a:xfrm>
            <a:off x="2273786" y="1403401"/>
            <a:ext cx="3219497" cy="422828"/>
          </a:xfrm>
          <a:prstGeom prst="rect">
            <a:avLst/>
          </a:prstGeom>
          <a:solidFill>
            <a:srgbClr val="F1B5B5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70A7C-C2A3-4479-8B95-677DAE00E5BA}"/>
              </a:ext>
            </a:extLst>
          </p:cNvPr>
          <p:cNvSpPr txBox="1"/>
          <p:nvPr/>
        </p:nvSpPr>
        <p:spPr>
          <a:xfrm>
            <a:off x="6698717" y="1889198"/>
            <a:ext cx="3219496" cy="1351741"/>
          </a:xfrm>
          <a:prstGeom prst="rect">
            <a:avLst/>
          </a:prstGeom>
          <a:solidFill>
            <a:srgbClr val="DFE2DA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D067-EA46-4F69-8C2C-4B2084DCC931}"/>
              </a:ext>
            </a:extLst>
          </p:cNvPr>
          <p:cNvSpPr txBox="1"/>
          <p:nvPr/>
        </p:nvSpPr>
        <p:spPr>
          <a:xfrm>
            <a:off x="6698716" y="1403401"/>
            <a:ext cx="3219497" cy="422828"/>
          </a:xfrm>
          <a:prstGeom prst="rect">
            <a:avLst/>
          </a:prstGeom>
          <a:solidFill>
            <a:srgbClr val="C7D2C7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56EBF9-36DC-4F93-BCC2-8B5FBA7D3DB2}"/>
              </a:ext>
            </a:extLst>
          </p:cNvPr>
          <p:cNvSpPr txBox="1"/>
          <p:nvPr/>
        </p:nvSpPr>
        <p:spPr>
          <a:xfrm>
            <a:off x="6698716" y="3789705"/>
            <a:ext cx="3219496" cy="1959865"/>
          </a:xfrm>
          <a:prstGeom prst="rect">
            <a:avLst/>
          </a:prstGeom>
          <a:solidFill>
            <a:srgbClr val="DFE2DA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3C0FE-9F45-4485-AA25-ADD1C94F5C40}"/>
              </a:ext>
            </a:extLst>
          </p:cNvPr>
          <p:cNvSpPr txBox="1"/>
          <p:nvPr/>
        </p:nvSpPr>
        <p:spPr>
          <a:xfrm>
            <a:off x="6698715" y="3303908"/>
            <a:ext cx="3219497" cy="422828"/>
          </a:xfrm>
          <a:prstGeom prst="rect">
            <a:avLst/>
          </a:prstGeom>
          <a:solidFill>
            <a:srgbClr val="C7D2C7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2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갈매기형 수장 4">
            <a:extLst>
              <a:ext uri="{FF2B5EF4-FFF2-40B4-BE49-F238E27FC236}">
                <a16:creationId xmlns:a16="http://schemas.microsoft.com/office/drawing/2014/main" id="{99749ED0-C0F9-472C-8CB4-9C3078A41CFD}"/>
              </a:ext>
            </a:extLst>
          </p:cNvPr>
          <p:cNvSpPr/>
          <p:nvPr/>
        </p:nvSpPr>
        <p:spPr>
          <a:xfrm>
            <a:off x="4266057" y="101600"/>
            <a:ext cx="3659883" cy="422828"/>
          </a:xfrm>
          <a:prstGeom prst="chevron">
            <a:avLst/>
          </a:prstGeom>
          <a:solidFill>
            <a:srgbClr val="325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EDA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EE035-2F29-412E-8BBA-63FFC8434929}"/>
              </a:ext>
            </a:extLst>
          </p:cNvPr>
          <p:cNvSpPr txBox="1"/>
          <p:nvPr/>
        </p:nvSpPr>
        <p:spPr>
          <a:xfrm>
            <a:off x="2273787" y="1926773"/>
            <a:ext cx="3219497" cy="3822797"/>
          </a:xfrm>
          <a:prstGeom prst="rect">
            <a:avLst/>
          </a:prstGeom>
          <a:solidFill>
            <a:srgbClr val="ECECF0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AEEA7F-922A-4B10-A317-7E0D8B9B5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4088" y="3303908"/>
            <a:ext cx="1440788" cy="32336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3CC147-6CFA-4861-9CFF-31D256FF4476}"/>
              </a:ext>
            </a:extLst>
          </p:cNvPr>
          <p:cNvSpPr txBox="1"/>
          <p:nvPr/>
        </p:nvSpPr>
        <p:spPr>
          <a:xfrm>
            <a:off x="2273786" y="1403401"/>
            <a:ext cx="3219497" cy="422828"/>
          </a:xfrm>
          <a:prstGeom prst="rect">
            <a:avLst/>
          </a:prstGeom>
          <a:solidFill>
            <a:srgbClr val="9BBAB2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F2544-2412-4548-A5D4-9539F90A5242}"/>
              </a:ext>
            </a:extLst>
          </p:cNvPr>
          <p:cNvSpPr txBox="1"/>
          <p:nvPr/>
        </p:nvSpPr>
        <p:spPr>
          <a:xfrm>
            <a:off x="6698717" y="1889198"/>
            <a:ext cx="3219496" cy="1351741"/>
          </a:xfrm>
          <a:prstGeom prst="rect">
            <a:avLst/>
          </a:prstGeom>
          <a:solidFill>
            <a:srgbClr val="DAEEDF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4B5CD-9C3E-4CB7-A9FE-303504012DDC}"/>
              </a:ext>
            </a:extLst>
          </p:cNvPr>
          <p:cNvSpPr txBox="1"/>
          <p:nvPr/>
        </p:nvSpPr>
        <p:spPr>
          <a:xfrm>
            <a:off x="6698716" y="1403401"/>
            <a:ext cx="3219497" cy="422828"/>
          </a:xfrm>
          <a:prstGeom prst="rect">
            <a:avLst/>
          </a:prstGeom>
          <a:solidFill>
            <a:srgbClr val="B2D2A7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8B020-031C-49EE-AA8F-2248213E4239}"/>
              </a:ext>
            </a:extLst>
          </p:cNvPr>
          <p:cNvSpPr txBox="1"/>
          <p:nvPr/>
        </p:nvSpPr>
        <p:spPr>
          <a:xfrm>
            <a:off x="6698716" y="3789705"/>
            <a:ext cx="3219496" cy="1959865"/>
          </a:xfrm>
          <a:prstGeom prst="rect">
            <a:avLst/>
          </a:prstGeom>
          <a:solidFill>
            <a:srgbClr val="DAEEDF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72A29-F9A2-4178-AC57-D26B7A8D082B}"/>
              </a:ext>
            </a:extLst>
          </p:cNvPr>
          <p:cNvSpPr txBox="1"/>
          <p:nvPr/>
        </p:nvSpPr>
        <p:spPr>
          <a:xfrm>
            <a:off x="6698715" y="3303908"/>
            <a:ext cx="3219497" cy="422828"/>
          </a:xfrm>
          <a:prstGeom prst="rect">
            <a:avLst/>
          </a:prstGeom>
          <a:solidFill>
            <a:srgbClr val="B2D2A7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20B419B-66F3-408A-B1E4-EADE25BDD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2245" y="-311099"/>
            <a:ext cx="1408945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7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갈매기형 수장 4">
            <a:extLst>
              <a:ext uri="{FF2B5EF4-FFF2-40B4-BE49-F238E27FC236}">
                <a16:creationId xmlns:a16="http://schemas.microsoft.com/office/drawing/2014/main" id="{99749ED0-C0F9-472C-8CB4-9C3078A41CFD}"/>
              </a:ext>
            </a:extLst>
          </p:cNvPr>
          <p:cNvSpPr/>
          <p:nvPr/>
        </p:nvSpPr>
        <p:spPr>
          <a:xfrm>
            <a:off x="4266057" y="101600"/>
            <a:ext cx="3659883" cy="422828"/>
          </a:xfrm>
          <a:prstGeom prst="chevron">
            <a:avLst/>
          </a:prstGeom>
          <a:solidFill>
            <a:srgbClr val="5BB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Conclusion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C046C-081B-4AA0-BADA-65C7DD5BC440}"/>
              </a:ext>
            </a:extLst>
          </p:cNvPr>
          <p:cNvSpPr txBox="1"/>
          <p:nvPr/>
        </p:nvSpPr>
        <p:spPr>
          <a:xfrm>
            <a:off x="2273788" y="1889198"/>
            <a:ext cx="3219496" cy="3860372"/>
          </a:xfrm>
          <a:prstGeom prst="rect">
            <a:avLst/>
          </a:prstGeom>
          <a:solidFill>
            <a:srgbClr val="D9EEF7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A21FA-B019-4692-BEAA-4DB70C3A8EE1}"/>
              </a:ext>
            </a:extLst>
          </p:cNvPr>
          <p:cNvSpPr txBox="1"/>
          <p:nvPr/>
        </p:nvSpPr>
        <p:spPr>
          <a:xfrm>
            <a:off x="2273787" y="1403401"/>
            <a:ext cx="321949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519A6A-D1DF-4F34-B9FA-7226657E9CEB}"/>
              </a:ext>
            </a:extLst>
          </p:cNvPr>
          <p:cNvSpPr txBox="1"/>
          <p:nvPr/>
        </p:nvSpPr>
        <p:spPr>
          <a:xfrm>
            <a:off x="6698717" y="1889198"/>
            <a:ext cx="3219496" cy="1351741"/>
          </a:xfrm>
          <a:prstGeom prst="rect">
            <a:avLst/>
          </a:prstGeom>
          <a:solidFill>
            <a:srgbClr val="E9FBFB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7FF9E-FC7D-4F41-A11B-0436612D85F6}"/>
              </a:ext>
            </a:extLst>
          </p:cNvPr>
          <p:cNvSpPr txBox="1"/>
          <p:nvPr/>
        </p:nvSpPr>
        <p:spPr>
          <a:xfrm>
            <a:off x="6698716" y="1403401"/>
            <a:ext cx="3219497" cy="422828"/>
          </a:xfrm>
          <a:prstGeom prst="rect">
            <a:avLst/>
          </a:prstGeom>
          <a:solidFill>
            <a:srgbClr val="BFF0F7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66B84-1124-4D4F-BD98-80362F064E9B}"/>
              </a:ext>
            </a:extLst>
          </p:cNvPr>
          <p:cNvSpPr txBox="1"/>
          <p:nvPr/>
        </p:nvSpPr>
        <p:spPr>
          <a:xfrm>
            <a:off x="6698716" y="3789705"/>
            <a:ext cx="3219496" cy="1959865"/>
          </a:xfrm>
          <a:prstGeom prst="rect">
            <a:avLst/>
          </a:prstGeom>
          <a:solidFill>
            <a:srgbClr val="E9FBFB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EF679B-E478-40F1-BAD8-A40481310CF5}"/>
              </a:ext>
            </a:extLst>
          </p:cNvPr>
          <p:cNvSpPr txBox="1"/>
          <p:nvPr/>
        </p:nvSpPr>
        <p:spPr>
          <a:xfrm>
            <a:off x="6698715" y="3303908"/>
            <a:ext cx="3219497" cy="422828"/>
          </a:xfrm>
          <a:prstGeom prst="rect">
            <a:avLst/>
          </a:prstGeom>
          <a:solidFill>
            <a:srgbClr val="BFF0F7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F803F81-BDEF-4013-8A1F-75D693C3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3998" y="3612119"/>
            <a:ext cx="1231194" cy="29555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C4752F-7919-4D7F-9CA5-69D6FDC8C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92451" y="473402"/>
            <a:ext cx="1274742" cy="295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9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1AD2C4103DE3E4C8D482352EE1E6A43" ma:contentTypeVersion="10" ma:contentTypeDescription="새 문서를 만듭니다." ma:contentTypeScope="" ma:versionID="6be16bd39d74b1dd8b752a928848db0a">
  <xsd:schema xmlns:xsd="http://www.w3.org/2001/XMLSchema" xmlns:xs="http://www.w3.org/2001/XMLSchema" xmlns:p="http://schemas.microsoft.com/office/2006/metadata/properties" xmlns:ns3="710646a6-dcc7-496b-b9f7-41ced9467940" targetNamespace="http://schemas.microsoft.com/office/2006/metadata/properties" ma:root="true" ma:fieldsID="f903dc221574e88a9b07759eb99b2952" ns3:_="">
    <xsd:import namespace="710646a6-dcc7-496b-b9f7-41ced946794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0646a6-dcc7-496b-b9f7-41ced94679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5AEEAD-64AC-4B80-B41F-7A7F80D413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0646a6-dcc7-496b-b9f7-41ced94679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D3305D-0F85-49A4-9F05-6CE7537E496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AE00229-EBD2-48FB-88D6-DFD7C3B01E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3551</TotalTime>
  <Words>257</Words>
  <Application>Microsoft Office PowerPoint</Application>
  <PresentationFormat>와이드스크린</PresentationFormat>
  <Paragraphs>174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장미</dc:creator>
  <cp:lastModifiedBy>한인욱</cp:lastModifiedBy>
  <cp:revision>16</cp:revision>
  <dcterms:created xsi:type="dcterms:W3CDTF">2020-11-21T12:11:15Z</dcterms:created>
  <dcterms:modified xsi:type="dcterms:W3CDTF">2020-12-08T14:21:02Z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0x01010001AD2C4103DE3E4C8D482352EE1E6A43</vt:lpwstr>
  </property>
</Properties>
</file>