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323" r:id="rId4"/>
    <p:sldId id="327" r:id="rId5"/>
    <p:sldId id="325" r:id="rId6"/>
    <p:sldId id="324" r:id="rId7"/>
    <p:sldId id="326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0BADE-2395-4351-85BB-AAA42105DF91}" v="2" dt="2020-08-03T10:23:5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6129" autoAdjust="0"/>
  </p:normalViewPr>
  <p:slideViewPr>
    <p:cSldViewPr>
      <p:cViewPr varScale="1">
        <p:scale>
          <a:sx n="99" d="100"/>
          <a:sy n="99" d="100"/>
        </p:scale>
        <p:origin x="84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동인" userId="d08497cc-83d1-444a-8cd0-1d28f86db8cb" providerId="ADAL" clId="{1C80BADE-2395-4351-85BB-AAA42105DF91}"/>
    <pc:docChg chg="modSld">
      <pc:chgData name="강동인" userId="d08497cc-83d1-444a-8cd0-1d28f86db8cb" providerId="ADAL" clId="{1C80BADE-2395-4351-85BB-AAA42105DF91}" dt="2020-08-03T10:23:52.314" v="28" actId="20577"/>
      <pc:docMkLst>
        <pc:docMk/>
      </pc:docMkLst>
      <pc:sldChg chg="modNotesTx">
        <pc:chgData name="강동인" userId="d08497cc-83d1-444a-8cd0-1d28f86db8cb" providerId="ADAL" clId="{1C80BADE-2395-4351-85BB-AAA42105DF91}" dt="2020-08-03T10:23:52.314" v="28" actId="20577"/>
        <pc:sldMkLst>
          <pc:docMk/>
          <pc:sldMk cId="1237310408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5D13C-90B4-4215-B629-B45E1158ECA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8DA39-55D1-4925-9EF2-886546AAD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탄생 배경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좋아하지만 너무 어려워서 프랑소와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숄레가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쉽게 만듦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learn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아이디어를 참고하여 만들었으며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CNN,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동시에 지원하는 당시 최초의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구현된 쉽고 간결한 딥러닝 라이브러리입니다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 비전문가라도 각자 분야에서 손쉽게 딥러닝 모델을 개발하고 활용할 수 있도록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직관적인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내부적으로는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(TensorFlow),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티아노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(Theano), CNTK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딥러닝 전용 엔진이 구동되지만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사용자는 복잡한 내부 엔진을 알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쉽게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다층퍼셉트론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신경망 모델 또는 이를 조합한 모델은 물론 다중 입력 또는 다중 출력 등 다양한 구성을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1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파이토치가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fundamental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작업을 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있어서 비교적 더 유연한 작업을 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레고크기의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빌딩 블록으로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래핑하여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사이언티스트의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눈으로 딥러닝 복잡성을 추상화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8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기초적인 공사부터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파이토치와는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비교적으로 간단하게 코드를 구성할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경우 성능의 차이는 보이지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단적인 예로 진행상황을 보고자 할 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파이토치의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직접 코드를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짜야하지만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설정함으로써 진행상황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8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6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unch.co.kr/@hvnpoet/9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dc-james.gitbook.io/onebook/1./1.1.-artificial-intelligence/1.1.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hyperlink" Target="https://blog.naver.com/dltnwjddldi/2217113399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4781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중간 발표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199945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6708" y="1363321"/>
            <a:ext cx="3217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2020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스터디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en-US" altLang="ko-KR"/>
              <a:t>NN FILE – HOW TO DO  Forward / Backward propagation and w update for multi NN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/>
              <a:t>Keras </a:t>
            </a:r>
            <a:r>
              <a:rPr lang="ko-KR" altLang="en-US" sz="2000"/>
              <a:t>탄생배경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1764A1-6C33-443B-9FC2-A9DE9D01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399" y="-6774"/>
            <a:ext cx="2819517" cy="3795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EA0D8E-0E52-4DBB-BD8D-A1F00B9CB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777" y="-6774"/>
            <a:ext cx="2897523" cy="514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DAC51-CD53-4C34-AF76-E18EF34E0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00" y="-6774"/>
            <a:ext cx="3455700" cy="5143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C2BE7C-3A5F-4359-9B50-812EBF608CBA}"/>
              </a:ext>
            </a:extLst>
          </p:cNvPr>
          <p:cNvSpPr/>
          <p:nvPr/>
        </p:nvSpPr>
        <p:spPr>
          <a:xfrm>
            <a:off x="0" y="4875116"/>
            <a:ext cx="2541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6"/>
              </a:rPr>
              <a:t>https://brunch.co.kr/@hvnpoet/93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1484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en-US" altLang="ko-KR" dirty="0"/>
              <a:t>NN FILE – HOW TO DO  Forward / Backward propagation and w update for multi NN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What is </a:t>
            </a:r>
            <a:r>
              <a:rPr lang="en-US" sz="2000" dirty="0" err="1"/>
              <a:t>Keras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594476-8221-443C-9520-223A6159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23925"/>
            <a:ext cx="8305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4392488" cy="3672408"/>
          </a:xfrm>
        </p:spPr>
        <p:txBody>
          <a:bodyPr/>
          <a:lstStyle/>
          <a:p>
            <a:r>
              <a:rPr lang="en-US" altLang="ko-KR" dirty="0" err="1"/>
              <a:t>Pytorch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“빠르고 유연한 실험을 하게 해주는 딥 러닝 프레임워크”</a:t>
            </a:r>
            <a:r>
              <a:rPr lang="en-US" altLang="ko-KR" baseline="30000" dirty="0"/>
              <a:t> 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실험을 위한 비교적 낮은 수준의 환경을 제공</a:t>
            </a:r>
            <a:r>
              <a:rPr lang="en-US" altLang="ko-KR" baseline="30000" dirty="0"/>
              <a:t>2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수치최적화 작업의 후드를 보다 자유롭게 볼 수 있고 보다 복잡한 아키텍처의 개발 가능</a:t>
            </a:r>
            <a:r>
              <a:rPr lang="en-US" altLang="ko-KR" baseline="30000" dirty="0"/>
              <a:t> 2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Keras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어떻게 하면 사람들이 코딩을 더 쉽게 할 수 있을까</a:t>
            </a:r>
            <a:r>
              <a:rPr lang="en-US" altLang="ko-KR" dirty="0"/>
              <a:t>?”</a:t>
            </a:r>
            <a:r>
              <a:rPr lang="en-US" altLang="ko-KR" baseline="30000" dirty="0"/>
              <a:t> 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일반적인 딥러닝 활용 사례에 맞춰 최적화</a:t>
            </a:r>
            <a:r>
              <a:rPr lang="en-US" altLang="ko-KR" baseline="30000" dirty="0"/>
              <a:t> 2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보다 간결하고 간단한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r>
              <a:rPr lang="en-US" altLang="ko-KR" baseline="30000" dirty="0"/>
              <a:t> 2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/>
              <a:t>PyTorch</a:t>
            </a:r>
            <a:r>
              <a:rPr lang="en-US" sz="2000" dirty="0"/>
              <a:t> and</a:t>
            </a:r>
            <a:r>
              <a:rPr lang="ko-KR" altLang="en-US" sz="2000" dirty="0"/>
              <a:t> </a:t>
            </a:r>
            <a:r>
              <a:rPr lang="en-US" sz="2000" dirty="0" err="1"/>
              <a:t>Keras</a:t>
            </a: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BE888C-CFD9-4135-B434-7D73FE744D26}"/>
              </a:ext>
            </a:extLst>
          </p:cNvPr>
          <p:cNvSpPr txBox="1">
            <a:spLocks/>
          </p:cNvSpPr>
          <p:nvPr/>
        </p:nvSpPr>
        <p:spPr>
          <a:xfrm>
            <a:off x="4689928" y="1279445"/>
            <a:ext cx="4392488" cy="3672408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0F36-5624-49BF-8102-4C7AC78A4435}"/>
              </a:ext>
            </a:extLst>
          </p:cNvPr>
          <p:cNvSpPr txBox="1"/>
          <p:nvPr/>
        </p:nvSpPr>
        <p:spPr>
          <a:xfrm>
            <a:off x="0" y="4712613"/>
            <a:ext cx="4860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aseline="30000" dirty="0">
                <a:hlinkClick r:id="rId3"/>
              </a:rPr>
              <a:t>1 </a:t>
            </a:r>
            <a:r>
              <a:rPr lang="en-US" altLang="ko-KR" sz="1100" dirty="0">
                <a:hlinkClick r:id="rId3"/>
              </a:rPr>
              <a:t>https://sdc-james.gitbook.io/onebook/1./1.1.-artificial-intelligence/1.1.5</a:t>
            </a:r>
            <a:endParaRPr lang="en-US" altLang="ko-KR" sz="1100" dirty="0"/>
          </a:p>
          <a:p>
            <a:r>
              <a:rPr lang="en-US" altLang="ko-KR" sz="1100" baseline="30000" dirty="0">
                <a:hlinkClick r:id="rId4"/>
              </a:rPr>
              <a:t>2 </a:t>
            </a:r>
            <a:r>
              <a:rPr lang="en-US" altLang="ko-KR" sz="1100" dirty="0">
                <a:hlinkClick r:id="rId4"/>
              </a:rPr>
              <a:t>https://blog.naver.com/dltnwjddldi/221711339912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7D1FC-1A6B-49E2-8908-B955A4B68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61" b="93492" l="9958" r="89831">
                        <a14:foregroundMark x1="52966" y1="89805" x2="52966" y2="89805"/>
                        <a14:foregroundMark x1="75847" y1="92842" x2="75847" y2="92842"/>
                        <a14:foregroundMark x1="29025" y1="93492" x2="29025" y2="93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932040" y="1290875"/>
            <a:ext cx="3596952" cy="3513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8BF584-3B1F-461D-B2FE-084CF39291B5}"/>
              </a:ext>
            </a:extLst>
          </p:cNvPr>
          <p:cNvSpPr/>
          <p:nvPr/>
        </p:nvSpPr>
        <p:spPr>
          <a:xfrm>
            <a:off x="8045366" y="3871517"/>
            <a:ext cx="96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Pytorch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22C976-D321-4B73-9B24-7FB4BFFE6AD1}"/>
              </a:ext>
            </a:extLst>
          </p:cNvPr>
          <p:cNvSpPr/>
          <p:nvPr/>
        </p:nvSpPr>
        <p:spPr>
          <a:xfrm>
            <a:off x="8157768" y="3047437"/>
            <a:ext cx="742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Keras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31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" y="309340"/>
            <a:ext cx="1785938" cy="1576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Keras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PyTorch</a:t>
            </a: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1129"/>
            <a:ext cx="96012" cy="490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83929" y="1089485"/>
            <a:ext cx="109728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89BA35-BAC0-4129-A188-75A214A0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232328" cy="514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E2A94C-8AAD-4D6D-91A9-B1400412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12" y="4376220"/>
            <a:ext cx="830652" cy="213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9C3949-11C8-426C-AED9-FEF37DBA8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52" y="4786532"/>
            <a:ext cx="3002540" cy="1600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B4BA7C-64A6-4728-89E1-B43B311B8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65" y="1728711"/>
            <a:ext cx="3851270" cy="25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9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ko-KR" altLang="en-US" sz="2000" dirty="0"/>
              <a:t>장점</a:t>
            </a: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BE888C-CFD9-4135-B434-7D73FE744D26}"/>
              </a:ext>
            </a:extLst>
          </p:cNvPr>
          <p:cNvSpPr txBox="1">
            <a:spLocks/>
          </p:cNvSpPr>
          <p:nvPr/>
        </p:nvSpPr>
        <p:spPr>
          <a:xfrm>
            <a:off x="251520" y="1008028"/>
            <a:ext cx="2664296" cy="19557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Multi linear regression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AF6222-79C2-48A6-9F3C-CADEBE0C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7614"/>
            <a:ext cx="3334784" cy="36724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4C6584-C24D-45D0-BF9E-BBE086FB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122961"/>
            <a:ext cx="3283111" cy="1520797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F933F5F-751C-4B83-A752-CEDDEAB3B4CE}"/>
              </a:ext>
            </a:extLst>
          </p:cNvPr>
          <p:cNvSpPr txBox="1">
            <a:spLocks/>
          </p:cNvSpPr>
          <p:nvPr/>
        </p:nvSpPr>
        <p:spPr>
          <a:xfrm>
            <a:off x="6919007" y="1516382"/>
            <a:ext cx="2016224" cy="72764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en-US" altLang="ko-KR" dirty="0" err="1"/>
              <a:t>Numpy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Padas</a:t>
            </a:r>
            <a:r>
              <a:rPr lang="ko-KR" altLang="en-US" dirty="0"/>
              <a:t>를 이용하여 쉽게 결과를 정리할 수 있다</a:t>
            </a:r>
            <a:r>
              <a:rPr lang="en-US" altLang="ko-KR" dirty="0"/>
              <a:t>.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8567E9-D900-4CE3-94A3-DEF677564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113" y="3926474"/>
            <a:ext cx="1798300" cy="4528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FF3B57-FF7E-4F39-AFF8-44B433DFD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23" y="2875944"/>
            <a:ext cx="3447766" cy="20596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27DE44-DF0C-44DE-842B-4C6A862C99F5}"/>
              </a:ext>
            </a:extLst>
          </p:cNvPr>
          <p:cNvSpPr/>
          <p:nvPr/>
        </p:nvSpPr>
        <p:spPr>
          <a:xfrm>
            <a:off x="3687113" y="3169328"/>
            <a:ext cx="1798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2. 1</a:t>
            </a:r>
            <a:r>
              <a:rPr lang="ko-KR" altLang="en-US" sz="1400" dirty="0"/>
              <a:t>을 통해 시각화를 쉽게 할 수 있다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88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391</Words>
  <Application>Microsoft Office PowerPoint</Application>
  <PresentationFormat>화면 슬라이드 쇼(16:9)</PresentationFormat>
  <Paragraphs>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Keras 탄생배경</vt:lpstr>
      <vt:lpstr>What is Keras</vt:lpstr>
      <vt:lpstr>PyTorch and Keras</vt:lpstr>
      <vt:lpstr>Keras VS PyTorch</vt:lpstr>
      <vt:lpstr>Keras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동인</dc:creator>
  <cp:lastModifiedBy>동인</cp:lastModifiedBy>
  <cp:revision>21</cp:revision>
  <dcterms:created xsi:type="dcterms:W3CDTF">2020-08-03T02:22:47Z</dcterms:created>
  <dcterms:modified xsi:type="dcterms:W3CDTF">2020-08-03T10:23:57Z</dcterms:modified>
</cp:coreProperties>
</file>