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BFF1954-187F-420B-A577-807887FBEF8D}" type="datetime">
              <a:rPr b="0" lang="zxx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4/2/18</a:t>
            </a:fld>
            <a:endParaRPr b="0" lang="zxx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76132F-9B61-4F17-97BB-70FC7DD0DBE6}" type="slidenum">
              <a:rPr b="0" lang="zxx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zxx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E4A190-595B-4F3A-92BC-14B656B4311F}" type="datetime">
              <a:rPr b="0" lang="zxx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4/2/18</a:t>
            </a:fld>
            <a:endParaRPr b="0" lang="zxx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2FB972-E163-4F56-8CD9-7F35E40E66AC}" type="slidenum">
              <a:rPr b="0" lang="zxx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zxx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3" descr=""/>
          <p:cNvPicPr/>
          <p:nvPr/>
        </p:nvPicPr>
        <p:blipFill>
          <a:blip r:embed="rId1"/>
          <a:stretch/>
        </p:blipFill>
        <p:spPr>
          <a:xfrm>
            <a:off x="2909160" y="1944720"/>
            <a:ext cx="5693760" cy="478260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37200" y="304920"/>
            <a:ext cx="10615320" cy="2475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fr-FR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 Black"/>
                <a:ea typeface="Source Code Pro Black"/>
              </a:rPr>
              <a:t>Intégration continue</a:t>
            </a:r>
            <a:endParaRPr b="0" lang="fr-FR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4920" y="792000"/>
            <a:ext cx="8353080" cy="45716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784000" y="595080"/>
            <a:ext cx="2725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retourne sur le site de forge.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croix apparaît sur notre projet.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clique dessus pour voir ce qu'il s'est passé.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rcRect l="0" t="12594" r="0" b="0"/>
          <a:stretch/>
        </p:blipFill>
        <p:spPr>
          <a:xfrm>
            <a:off x="432000" y="504000"/>
            <a:ext cx="7533000" cy="59936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8496000" y="576000"/>
            <a:ext cx="3456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obtient la page suivante.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Afin de voir d'où vient notre problème on clique sur "</a:t>
            </a:r>
            <a:r>
              <a:rPr b="0" lang="zxx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#4531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ou sur le "</a:t>
            </a:r>
            <a:r>
              <a:rPr b="0" lang="zxx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83840" y="520920"/>
            <a:ext cx="8372160" cy="574308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9288000" y="504000"/>
            <a:ext cx="259200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 la page suivante on voit que le programme a été compilé mais qu'il n'a pas passé les tests.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clique ensuite sur "Failed Jobs" pour voir les logs.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44000" y="360"/>
            <a:ext cx="8312040" cy="685764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8568000" y="144000"/>
            <a:ext cx="3384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voit le code d'erreur "Permission denied". Il y a donc un problème de permission pour notre programme de test.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784000" y="595080"/>
            <a:ext cx="2725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on relance la procédure en cliquant sur "Retry" on obtient la fenêtre suivante.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32000" y="504000"/>
            <a:ext cx="8276760" cy="57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402200" y="1872000"/>
            <a:ext cx="2904840" cy="308592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5976000" y="2448000"/>
            <a:ext cx="4896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ajoute cette ligne de code pour régler le problème de droit.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Puis 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commit –all -m "Correction du bug"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11840" y="387360"/>
            <a:ext cx="8372160" cy="587664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9144000" y="648000"/>
            <a:ext cx="266400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Problème de droit réglé, cependant le message d'erreur "exit code 1" est toujours présent.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Nous devons maintenant régler l'erreur de code dans notre programme.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rcRect l="0" t="0" r="0" b="6064"/>
          <a:stretch/>
        </p:blipFill>
        <p:spPr>
          <a:xfrm>
            <a:off x="288000" y="110520"/>
            <a:ext cx="7343280" cy="334548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7920000" y="216000"/>
            <a:ext cx="3672000" cy="11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effet, le test attend l'égalité suivante 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Fact(-40)=0 or notre programme affiche "Impossible" au lieu de "0".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52000" y="3672000"/>
            <a:ext cx="3528000" cy="19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met à jour le programme de test puis on commit et on push de nouveau 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commit –all -m "Correction du bug"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44000" y="3456000"/>
            <a:ext cx="7495920" cy="33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43360" y="321840"/>
            <a:ext cx="8324640" cy="608616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8784000" y="360000"/>
            <a:ext cx="28080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programme vient de passer les tests avec succès.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rcRect l="54183" t="10637" r="17891" b="13833"/>
          <a:stretch/>
        </p:blipFill>
        <p:spPr>
          <a:xfrm>
            <a:off x="288000" y="443880"/>
            <a:ext cx="6552000" cy="5964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832000" y="5184000"/>
            <a:ext cx="1872000" cy="576000"/>
          </a:xfrm>
          <a:custGeom>
            <a:avLst/>
            <a:gdLst/>
            <a:ahLst/>
            <a:rect l="0" t="0" r="r" b="b"/>
            <a:pathLst>
              <a:path w="5202" h="1601">
                <a:moveTo>
                  <a:pt x="5201" y="619"/>
                </a:moveTo>
                <a:lnTo>
                  <a:pt x="1303" y="619"/>
                </a:lnTo>
                <a:lnTo>
                  <a:pt x="1303" y="0"/>
                </a:lnTo>
                <a:lnTo>
                  <a:pt x="0" y="800"/>
                </a:lnTo>
                <a:lnTo>
                  <a:pt x="1303" y="1600"/>
                </a:lnTo>
                <a:lnTo>
                  <a:pt x="1303" y="980"/>
                </a:lnTo>
                <a:lnTo>
                  <a:pt x="5201" y="980"/>
                </a:lnTo>
                <a:lnTo>
                  <a:pt x="5201" y="619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8064000" y="3247920"/>
            <a:ext cx="3168000" cy="287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est maintenant possible pour l'utilisateur de profiter de la dernière version du programme.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celà il faut que son application soit reliée au fichier compilé, téléchargeable à partir de la page du projet, qui correspond à une adresse internet fixe.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3" descr=""/>
          <p:cNvPicPr/>
          <p:nvPr/>
        </p:nvPicPr>
        <p:blipFill>
          <a:blip r:embed="rId1"/>
          <a:stretch/>
        </p:blipFill>
        <p:spPr>
          <a:xfrm>
            <a:off x="255960" y="333360"/>
            <a:ext cx="7876800" cy="61909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78080" y="638640"/>
            <a:ext cx="33087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commence par créer le programme dans un dossier vide.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Ici c’est un programme de calcul de factorielle.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3" descr=""/>
          <p:cNvPicPr/>
          <p:nvPr/>
        </p:nvPicPr>
        <p:blipFill>
          <a:blip r:embed="rId1"/>
          <a:srcRect l="0" t="0" r="25940" b="0"/>
          <a:stretch/>
        </p:blipFill>
        <p:spPr>
          <a:xfrm>
            <a:off x="0" y="66600"/>
            <a:ext cx="7837200" cy="67910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8461800" y="478800"/>
            <a:ext cx="32652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ajoute ensuite le fichier ".gitlab-ci.yml" qui va permettre d’effectuer l’intégration continue.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lui inclus le fichier de test "test.sh".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461800" y="478800"/>
            <a:ext cx="32652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ajoute enfin le fichier de test "test.sh" qui est un script shell.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une erreur est trouvée, le code ‘exit 1’ est exécuté.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Cela a pour effet de quitter le programme en retournant "1".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Dans ce cas le commit va échouer.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 1" descr=""/>
          <p:cNvPicPr/>
          <p:nvPr/>
        </p:nvPicPr>
        <p:blipFill>
          <a:blip r:embed="rId1"/>
          <a:stretch/>
        </p:blipFill>
        <p:spPr>
          <a:xfrm>
            <a:off x="266400" y="478800"/>
            <a:ext cx="7943400" cy="583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3" descr=""/>
          <p:cNvPicPr/>
          <p:nvPr/>
        </p:nvPicPr>
        <p:blipFill>
          <a:blip r:embed="rId1"/>
          <a:stretch/>
        </p:blipFill>
        <p:spPr>
          <a:xfrm>
            <a:off x="245520" y="351000"/>
            <a:ext cx="8972280" cy="59526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9376200" y="351000"/>
            <a:ext cx="2626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se connecte sur forge.univ-lyon1.fr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02320" y="351000"/>
            <a:ext cx="3700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clique sur "New project" et on complète la page.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 1" descr=""/>
          <p:cNvPicPr/>
          <p:nvPr/>
        </p:nvPicPr>
        <p:blipFill>
          <a:blip r:embed="rId1"/>
          <a:stretch/>
        </p:blipFill>
        <p:spPr>
          <a:xfrm>
            <a:off x="187920" y="0"/>
            <a:ext cx="7838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461800" y="478800"/>
            <a:ext cx="32652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fait MAG + CLIQUE DROIT dans le dossier puis "Ouvrir une fenêtre de commande ici"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Puis on tape les commandes suivantes 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init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add –all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commit –m "Premier commit"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initialiser un répertoire git.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 2" descr=""/>
          <p:cNvPicPr/>
          <p:nvPr/>
        </p:nvPicPr>
        <p:blipFill>
          <a:blip r:embed="rId1"/>
          <a:stretch/>
        </p:blipFill>
        <p:spPr>
          <a:xfrm>
            <a:off x="636120" y="806760"/>
            <a:ext cx="6391080" cy="367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7752960" cy="67053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7983000" y="275760"/>
            <a:ext cx="400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retourne sur forge et on copie le lien en HTTPS.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3" descr=""/>
          <p:cNvPicPr/>
          <p:nvPr/>
        </p:nvPicPr>
        <p:blipFill>
          <a:blip r:embed="rId1"/>
          <a:stretch/>
        </p:blipFill>
        <p:spPr>
          <a:xfrm>
            <a:off x="249120" y="816480"/>
            <a:ext cx="6409800" cy="36856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912000" y="595080"/>
            <a:ext cx="4968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retourne sur la console et on tape 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remote add origin https://notre_adresseXXX.git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push origin –u master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LibreOffice/5.3.4.2$Windows_X86_64 LibreOffice_project/f82d347ccc0be322489bf7da61d7e4ad13fe2ff3</Application>
  <Words>177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2018-03-30T12:15:09Z</dcterms:created>
  <dc:creator>GIRAUD JULIEN p1704709</dc:creator>
  <dc:description/>
  <dc:language>fr-FR</dc:language>
  <cp:lastModifiedBy/>
  <dcterms:modified xsi:type="dcterms:W3CDTF">2018-04-02T22:18:31Z</dcterms:modified>
  <cp:revision>10</cp:revision>
  <dc:subject/>
  <dc:title>Intégration continue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