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‹N°›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42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02</a:t>
            </a:r>
            <a:r>
              <a:rPr lang="en-GB" sz="1600" dirty="0" smtClean="0"/>
              <a:t>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303" y="2177664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42619" y="5365312"/>
            <a:ext cx="3706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 smtClean="0"/>
              <a:t>BEDDA Hana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499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396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105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58" y="1880899"/>
            <a:ext cx="4030714" cy="37500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9" y="3755922"/>
            <a:ext cx="5562420" cy="28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43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Présentation PowerPoint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NTECH</cp:lastModifiedBy>
  <cp:revision>9</cp:revision>
  <cp:lastPrinted>2022-06-09T07:44:13Z</cp:lastPrinted>
  <dcterms:created xsi:type="dcterms:W3CDTF">2022-02-22T07:39:05Z</dcterms:created>
  <dcterms:modified xsi:type="dcterms:W3CDTF">2023-08-02T00:07:07Z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