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‹N°›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02/08/2023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02</a:t>
            </a:r>
            <a:r>
              <a:rPr lang="en-GB" sz="1600" dirty="0" smtClean="0"/>
              <a:t>/08/2023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249246" y="5245966"/>
            <a:ext cx="327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/>
              <a:t>BEDDA Hana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8826" y="1288473"/>
            <a:ext cx="11024258" cy="5367965"/>
          </a:xfrm>
        </p:spPr>
        <p:txBody>
          <a:bodyPr/>
          <a:lstStyle/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From our feature importance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rom our</a:t>
            </a: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model, we know that the influencing </a:t>
            </a: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factors for customers to complete their </a:t>
            </a: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bookings are purchase lead (namely the </a:t>
            </a: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time gap between the order time and the </a:t>
            </a: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flight) and length of stay (namely how long the </a:t>
            </a: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customer will occupy the destination).</a:t>
            </a: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Then the area where the customer orders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oes not affect whether the customer will </a:t>
            </a:r>
          </a:p>
          <a:p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GB" sz="2000" dirty="0" err="1" smtClean="0">
                <a:solidFill>
                  <a:schemeClr val="accent6">
                    <a:lumMod val="50000"/>
                  </a:schemeClr>
                </a:solidFill>
              </a:rPr>
              <a:t>omlete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 the booking or not.</a:t>
            </a: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34" y="1170486"/>
            <a:ext cx="7273265" cy="44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87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Présentation PowerPoint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NTECH</cp:lastModifiedBy>
  <cp:revision>16</cp:revision>
  <cp:lastPrinted>2022-06-09T07:44:13Z</cp:lastPrinted>
  <dcterms:created xsi:type="dcterms:W3CDTF">2022-02-22T07:39:05Z</dcterms:created>
  <dcterms:modified xsi:type="dcterms:W3CDTF">2023-08-02T00:33:36Z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