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15B8-887B-408A-9FD8-4894E10B07F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036-8FE5-498B-9391-0569ADDE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</p:spTree>
    <p:extLst>
      <p:ext uri="{BB962C8B-B14F-4D97-AF65-F5344CB8AC3E}">
        <p14:creationId xmlns:p14="http://schemas.microsoft.com/office/powerpoint/2010/main" val="20630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50F26-47D7-CF9A-6D7F-BA5B3E0013BC}"/>
              </a:ext>
            </a:extLst>
          </p:cNvPr>
          <p:cNvGrpSpPr/>
          <p:nvPr/>
        </p:nvGrpSpPr>
        <p:grpSpPr>
          <a:xfrm>
            <a:off x="288036" y="5588460"/>
            <a:ext cx="6281928" cy="4876800"/>
            <a:chOff x="283464" y="2127504"/>
            <a:chExt cx="6281928" cy="4876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B5107-D29A-4200-F9E5-B37E913D699D}"/>
                </a:ext>
              </a:extLst>
            </p:cNvPr>
            <p:cNvSpPr/>
            <p:nvPr/>
          </p:nvSpPr>
          <p:spPr>
            <a:xfrm>
              <a:off x="283464" y="2127504"/>
              <a:ext cx="6281928" cy="48768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1F9B6-DE93-E5EC-21E8-E2BC2546CB38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labore et dolore magna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aliqua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 Ut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enim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ad minim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veniam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quis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nostrud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exercitation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ullamco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laboris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nisi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aliquip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ex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commodo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consequat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 Duis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aute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irure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dolor in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reprehenderit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in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voluptate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esse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cillum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dolore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eu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fugiat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nulla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pariatur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Excepteur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sint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occaecat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cupidatat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non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proident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sunt in culpa qui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officia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deserunt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mollit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anim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id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est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laborum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4563-8B1D-5D07-DD77-14035B80A6A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Discovery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19582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10824102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716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50F26-47D7-CF9A-6D7F-BA5B3E0013BC}"/>
              </a:ext>
            </a:extLst>
          </p:cNvPr>
          <p:cNvGrpSpPr/>
          <p:nvPr/>
        </p:nvGrpSpPr>
        <p:grpSpPr>
          <a:xfrm>
            <a:off x="320040" y="1236541"/>
            <a:ext cx="6281928" cy="2048256"/>
            <a:chOff x="283464" y="2127504"/>
            <a:chExt cx="6281928" cy="204825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B5107-D29A-4200-F9E5-B37E913D699D}"/>
                </a:ext>
              </a:extLst>
            </p:cNvPr>
            <p:cNvSpPr/>
            <p:nvPr/>
          </p:nvSpPr>
          <p:spPr>
            <a:xfrm>
              <a:off x="283464" y="2127504"/>
              <a:ext cx="6281928" cy="204825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1F9B6-DE93-E5EC-21E8-E2BC2546CB38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ut.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4563-8B1D-5D07-DD77-14035B80A6A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Important Fossils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3515498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10923543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668F72-7F8E-BFC5-4E8C-2B076484350E}"/>
              </a:ext>
            </a:extLst>
          </p:cNvPr>
          <p:cNvGrpSpPr/>
          <p:nvPr/>
        </p:nvGrpSpPr>
        <p:grpSpPr>
          <a:xfrm>
            <a:off x="320040" y="7557146"/>
            <a:ext cx="6281928" cy="3226356"/>
            <a:chOff x="283464" y="2127504"/>
            <a:chExt cx="6281928" cy="32263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9D369B8-77F9-621E-FE10-7364777B6A39}"/>
                </a:ext>
              </a:extLst>
            </p:cNvPr>
            <p:cNvSpPr/>
            <p:nvPr/>
          </p:nvSpPr>
          <p:spPr>
            <a:xfrm>
              <a:off x="283464" y="2127504"/>
              <a:ext cx="6281928" cy="322635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5D5787-75B7-567F-BE62-7EE8E88E447C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labore et dolore magna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aliqua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 Ut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enim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ad minim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veniam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quis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nostrud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exercitation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ullamco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laboris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nisi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aliquip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ex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ea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commodo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consequat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9B78A6-32EF-2B2F-6D19-0E82D35E1573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Ardi</a:t>
              </a:r>
              <a:endPara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50F26-47D7-CF9A-6D7F-BA5B3E0013BC}"/>
              </a:ext>
            </a:extLst>
          </p:cNvPr>
          <p:cNvGrpSpPr/>
          <p:nvPr/>
        </p:nvGrpSpPr>
        <p:grpSpPr>
          <a:xfrm>
            <a:off x="288036" y="1517904"/>
            <a:ext cx="6281928" cy="2121408"/>
            <a:chOff x="283464" y="2127504"/>
            <a:chExt cx="6281928" cy="21214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B5107-D29A-4200-F9E5-B37E913D699D}"/>
                </a:ext>
              </a:extLst>
            </p:cNvPr>
            <p:cNvSpPr/>
            <p:nvPr/>
          </p:nvSpPr>
          <p:spPr>
            <a:xfrm>
              <a:off x="283464" y="2127504"/>
              <a:ext cx="6281928" cy="21214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1F9B6-DE93-E5EC-21E8-E2BC2546CB38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The following map has information about the locations where Ardipithecus </a:t>
              </a:r>
              <a:r>
                <a:rPr lang="en-US" sz="2400" i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ramidus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was found.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4563-8B1D-5D07-DD77-14035B80A6A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Map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096512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8363712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600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50F26-47D7-CF9A-6D7F-BA5B3E0013BC}"/>
              </a:ext>
            </a:extLst>
          </p:cNvPr>
          <p:cNvGrpSpPr/>
          <p:nvPr/>
        </p:nvGrpSpPr>
        <p:grpSpPr>
          <a:xfrm>
            <a:off x="288036" y="1517904"/>
            <a:ext cx="6281928" cy="2121408"/>
            <a:chOff x="283464" y="2127504"/>
            <a:chExt cx="6281928" cy="21214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B5107-D29A-4200-F9E5-B37E913D699D}"/>
                </a:ext>
              </a:extLst>
            </p:cNvPr>
            <p:cNvSpPr/>
            <p:nvPr/>
          </p:nvSpPr>
          <p:spPr>
            <a:xfrm>
              <a:off x="283464" y="2127504"/>
              <a:ext cx="6281928" cy="21214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1F9B6-DE93-E5EC-21E8-E2BC2546CB38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The following map has information about the locations where Ardipithecus </a:t>
              </a:r>
              <a:r>
                <a:rPr lang="en-US" sz="2400" i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ramidus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was found.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4563-8B1D-5D07-DD77-14035B80A6A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Habitat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096512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8363712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36703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50F26-47D7-CF9A-6D7F-BA5B3E0013BC}"/>
              </a:ext>
            </a:extLst>
          </p:cNvPr>
          <p:cNvGrpSpPr/>
          <p:nvPr/>
        </p:nvGrpSpPr>
        <p:grpSpPr>
          <a:xfrm>
            <a:off x="288036" y="1289304"/>
            <a:ext cx="6281928" cy="2121408"/>
            <a:chOff x="283464" y="2127504"/>
            <a:chExt cx="6281928" cy="21214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B5107-D29A-4200-F9E5-B37E913D699D}"/>
                </a:ext>
              </a:extLst>
            </p:cNvPr>
            <p:cNvSpPr/>
            <p:nvPr/>
          </p:nvSpPr>
          <p:spPr>
            <a:xfrm>
              <a:off x="283464" y="2127504"/>
              <a:ext cx="6281928" cy="21214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1F9B6-DE93-E5EC-21E8-E2BC2546CB38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ut.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4563-8B1D-5D07-DD77-14035B80A6A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Ardipithecus </a:t>
              </a:r>
              <a:r>
                <a:rPr lang="en-US" sz="4000" i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ramidus</a:t>
              </a:r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 skull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39312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10956417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1A7C5-9D10-FEC2-A698-BEB29DA67285}"/>
              </a:ext>
            </a:extLst>
          </p:cNvPr>
          <p:cNvGrpSpPr/>
          <p:nvPr/>
        </p:nvGrpSpPr>
        <p:grpSpPr>
          <a:xfrm>
            <a:off x="288036" y="7677912"/>
            <a:ext cx="6281928" cy="2121408"/>
            <a:chOff x="283464" y="2127504"/>
            <a:chExt cx="6281928" cy="21214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C97782-5058-1766-77ED-4BC6646AEBEF}"/>
                </a:ext>
              </a:extLst>
            </p:cNvPr>
            <p:cNvSpPr/>
            <p:nvPr/>
          </p:nvSpPr>
          <p:spPr>
            <a:xfrm>
              <a:off x="283464" y="2127504"/>
              <a:ext cx="6281928" cy="21214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789B7-F0D2-3CE3-3B2E-86897EEB7A56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ut.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40ED5E-1389-AF90-23BA-B609F18B1B75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Notable skull features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E96735-7D8B-5CA1-E8C3-9A0938D3B049}"/>
              </a:ext>
            </a:extLst>
          </p:cNvPr>
          <p:cNvSpPr/>
          <p:nvPr/>
        </p:nvSpPr>
        <p:spPr>
          <a:xfrm>
            <a:off x="1719072" y="9780348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3D MODEL</a:t>
            </a:r>
          </a:p>
        </p:txBody>
      </p:sp>
    </p:spTree>
    <p:extLst>
      <p:ext uri="{BB962C8B-B14F-4D97-AF65-F5344CB8AC3E}">
        <p14:creationId xmlns:p14="http://schemas.microsoft.com/office/powerpoint/2010/main" val="3352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97933-7F05-3FC0-D3C9-83CF9F146675}"/>
              </a:ext>
            </a:extLst>
          </p:cNvPr>
          <p:cNvSpPr/>
          <p:nvPr/>
        </p:nvSpPr>
        <p:spPr>
          <a:xfrm>
            <a:off x="0" y="0"/>
            <a:ext cx="6858000" cy="1060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Ardipithecus Ramidus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EB5107-D29A-4200-F9E5-B37E913D699D}"/>
              </a:ext>
            </a:extLst>
          </p:cNvPr>
          <p:cNvSpPr/>
          <p:nvPr/>
        </p:nvSpPr>
        <p:spPr>
          <a:xfrm>
            <a:off x="288036" y="1517904"/>
            <a:ext cx="6281928" cy="237686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F9B6-DE93-E5EC-21E8-E2BC2546CB38}"/>
              </a:ext>
            </a:extLst>
          </p:cNvPr>
          <p:cNvSpPr txBox="1"/>
          <p:nvPr/>
        </p:nvSpPr>
        <p:spPr>
          <a:xfrm>
            <a:off x="420624" y="2789251"/>
            <a:ext cx="602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_____ discovered Ar.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Ramidus,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what made them decide it was its own species?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44563-8B1D-5D07-DD77-14035B80A6A5}"/>
              </a:ext>
            </a:extLst>
          </p:cNvPr>
          <p:cNvSpPr txBox="1"/>
          <p:nvPr/>
        </p:nvSpPr>
        <p:spPr>
          <a:xfrm>
            <a:off x="420624" y="1517904"/>
            <a:ext cx="6025896" cy="23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makes Ar. </a:t>
            </a:r>
            <a:r>
              <a:rPr lang="en-US" sz="4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ramidus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unique?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2E67D-009B-520E-6985-29019D2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455664"/>
            <a:ext cx="5715000" cy="381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AFEFB3-B26F-C013-76BD-AB84CC48F303}"/>
              </a:ext>
            </a:extLst>
          </p:cNvPr>
          <p:cNvSpPr/>
          <p:nvPr/>
        </p:nvSpPr>
        <p:spPr>
          <a:xfrm>
            <a:off x="1719072" y="10674096"/>
            <a:ext cx="3419856" cy="1238274"/>
          </a:xfrm>
          <a:prstGeom prst="roundRect">
            <a:avLst/>
          </a:prstGeom>
          <a:solidFill>
            <a:srgbClr val="BAF4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F17638-1ED0-9612-DED2-7352EB7139BE}"/>
              </a:ext>
            </a:extLst>
          </p:cNvPr>
          <p:cNvGrpSpPr/>
          <p:nvPr/>
        </p:nvGrpSpPr>
        <p:grpSpPr>
          <a:xfrm>
            <a:off x="288036" y="4114513"/>
            <a:ext cx="6281928" cy="2121408"/>
            <a:chOff x="283464" y="2127504"/>
            <a:chExt cx="6281928" cy="21214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388D11-A4BE-B297-6659-D82BA42ABCC6}"/>
                </a:ext>
              </a:extLst>
            </p:cNvPr>
            <p:cNvSpPr/>
            <p:nvPr/>
          </p:nvSpPr>
          <p:spPr>
            <a:xfrm>
              <a:off x="283464" y="2127504"/>
              <a:ext cx="6281928" cy="21214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77D295-6055-5142-995F-D4C7EFA60381}"/>
                </a:ext>
              </a:extLst>
            </p:cNvPr>
            <p:cNvSpPr txBox="1"/>
            <p:nvPr/>
          </p:nvSpPr>
          <p:spPr>
            <a:xfrm>
              <a:off x="416052" y="2835390"/>
              <a:ext cx="602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 dolor sit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amet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consectetur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adipiscing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elit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, sed do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eiusmod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tempor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incididunt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ut.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8171CA-1A9E-2AF2-55CE-FB68C5527297}"/>
                </a:ext>
              </a:extLst>
            </p:cNvPr>
            <p:cNvSpPr txBox="1"/>
            <p:nvPr/>
          </p:nvSpPr>
          <p:spPr>
            <a:xfrm>
              <a:off x="416052" y="2127504"/>
              <a:ext cx="6025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Feature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7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276</Words>
  <Application>Microsoft Office PowerPoint</Application>
  <PresentationFormat>Widescreen</PresentationFormat>
  <Paragraphs>32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Donnelly, Hana</dc:creator>
  <cp:lastModifiedBy>Donnelly, Hana</cp:lastModifiedBy>
  <cp:revision>1</cp:revision>
  <dcterms:created xsi:type="dcterms:W3CDTF">2022-11-15T14:40:47Z</dcterms:created>
  <dcterms:modified xsi:type="dcterms:W3CDTF">2022-11-15T21:36:34Z</dcterms:modified>
</cp:coreProperties>
</file>