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6" r:id="rId2"/>
    <p:sldId id="269" r:id="rId3"/>
    <p:sldId id="267" r:id="rId4"/>
    <p:sldId id="268" r:id="rId5"/>
    <p:sldId id="257" r:id="rId6"/>
    <p:sldId id="258" r:id="rId7"/>
    <p:sldId id="259" r:id="rId8"/>
    <p:sldId id="274" r:id="rId9"/>
    <p:sldId id="279" r:id="rId10"/>
    <p:sldId id="278" r:id="rId11"/>
    <p:sldId id="277" r:id="rId12"/>
    <p:sldId id="284" r:id="rId13"/>
    <p:sldId id="262" r:id="rId14"/>
    <p:sldId id="285" r:id="rId15"/>
    <p:sldId id="286"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785B"/>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09067-ADF1-451D-8E58-54B7F726D523}" type="doc">
      <dgm:prSet loTypeId="urn:microsoft.com/office/officeart/2005/8/layout/bProcess4" loCatId="process" qsTypeId="urn:microsoft.com/office/officeart/2005/8/quickstyle/simple1" qsCatId="simple" csTypeId="urn:microsoft.com/office/officeart/2005/8/colors/accent2_1" csCatId="accent2" phldr="1"/>
      <dgm:spPr/>
      <dgm:t>
        <a:bodyPr/>
        <a:lstStyle/>
        <a:p>
          <a:endParaRPr lang="en-US"/>
        </a:p>
      </dgm:t>
    </dgm:pt>
    <dgm:pt modelId="{16D5B39C-DCB3-463A-8304-4DB38CDE96C8}">
      <dgm:prSet phldrT="[Text]"/>
      <dgm:spPr/>
      <dgm:t>
        <a:bodyPr/>
        <a:lstStyle/>
        <a:p>
          <a:r>
            <a:rPr lang="en-US" b="1" dirty="0">
              <a:solidFill>
                <a:schemeClr val="tx1"/>
              </a:solidFill>
            </a:rPr>
            <a:t>import Necessary packages</a:t>
          </a:r>
          <a:endParaRPr lang="en-US" dirty="0"/>
        </a:p>
      </dgm:t>
    </dgm:pt>
    <dgm:pt modelId="{753D47FF-49F3-4F38-AC7A-E510804C122B}" type="parTrans" cxnId="{72CB8E77-1733-43E6-A38B-E8D476DE02EA}">
      <dgm:prSet/>
      <dgm:spPr/>
      <dgm:t>
        <a:bodyPr/>
        <a:lstStyle/>
        <a:p>
          <a:endParaRPr lang="en-US"/>
        </a:p>
      </dgm:t>
    </dgm:pt>
    <dgm:pt modelId="{CAC89EDB-7A62-4AC4-B47C-D01FA8EA411C}" type="sibTrans" cxnId="{72CB8E77-1733-43E6-A38B-E8D476DE02EA}">
      <dgm:prSet/>
      <dgm:spPr/>
      <dgm:t>
        <a:bodyPr/>
        <a:lstStyle/>
        <a:p>
          <a:endParaRPr lang="en-US"/>
        </a:p>
      </dgm:t>
    </dgm:pt>
    <dgm:pt modelId="{44E307A8-DE8B-4F60-9254-ECC738BF6AB8}">
      <dgm:prSet phldrT="[Text]"/>
      <dgm:spPr/>
      <dgm:t>
        <a:bodyPr/>
        <a:lstStyle/>
        <a:p>
          <a:r>
            <a:rPr lang="en-US" b="1" dirty="0"/>
            <a:t>load dataset</a:t>
          </a:r>
        </a:p>
      </dgm:t>
    </dgm:pt>
    <dgm:pt modelId="{425C8175-95B8-4AAE-9A29-00F4D5D6E13E}" type="parTrans" cxnId="{D952BDAB-C0D7-448B-AFD0-028FD3C2D1B2}">
      <dgm:prSet/>
      <dgm:spPr/>
      <dgm:t>
        <a:bodyPr/>
        <a:lstStyle/>
        <a:p>
          <a:endParaRPr lang="en-US"/>
        </a:p>
      </dgm:t>
    </dgm:pt>
    <dgm:pt modelId="{75F691DA-9746-4A5E-8D83-E03D8BCB7172}" type="sibTrans" cxnId="{D952BDAB-C0D7-448B-AFD0-028FD3C2D1B2}">
      <dgm:prSet/>
      <dgm:spPr/>
      <dgm:t>
        <a:bodyPr/>
        <a:lstStyle/>
        <a:p>
          <a:endParaRPr lang="en-US"/>
        </a:p>
      </dgm:t>
    </dgm:pt>
    <dgm:pt modelId="{9447470E-4250-4C93-A8EA-CD04EC96C3F7}">
      <dgm:prSet phldrT="[Text]"/>
      <dgm:spPr/>
      <dgm:t>
        <a:bodyPr/>
        <a:lstStyle/>
        <a:p>
          <a:r>
            <a:rPr lang="en-US" b="1" dirty="0"/>
            <a:t>Convert labels to numerical values</a:t>
          </a:r>
        </a:p>
      </dgm:t>
    </dgm:pt>
    <dgm:pt modelId="{53E58CA7-D8AB-4D72-BE63-D95BC0B28F67}" type="parTrans" cxnId="{F9931CAB-01D1-4FB5-B284-AD095008AB35}">
      <dgm:prSet/>
      <dgm:spPr/>
      <dgm:t>
        <a:bodyPr/>
        <a:lstStyle/>
        <a:p>
          <a:endParaRPr lang="en-US"/>
        </a:p>
      </dgm:t>
    </dgm:pt>
    <dgm:pt modelId="{F6C0099C-FE92-4F6F-AE33-4BD695CF5428}" type="sibTrans" cxnId="{F9931CAB-01D1-4FB5-B284-AD095008AB35}">
      <dgm:prSet/>
      <dgm:spPr/>
      <dgm:t>
        <a:bodyPr/>
        <a:lstStyle/>
        <a:p>
          <a:endParaRPr lang="en-US"/>
        </a:p>
      </dgm:t>
    </dgm:pt>
    <dgm:pt modelId="{819067CA-7C79-4418-B017-D82EBABEA96D}">
      <dgm:prSet phldrT="[Text]"/>
      <dgm:spPr/>
      <dgm:t>
        <a:bodyPr/>
        <a:lstStyle/>
        <a:p>
          <a:r>
            <a:rPr lang="en-US" b="1" dirty="0"/>
            <a:t>ensure the type of data is float32</a:t>
          </a:r>
        </a:p>
      </dgm:t>
    </dgm:pt>
    <dgm:pt modelId="{B7FF6B1E-7750-439F-BEC3-3D128DF57D76}" type="parTrans" cxnId="{FC249278-4866-46EE-989F-1162ECE0067A}">
      <dgm:prSet/>
      <dgm:spPr/>
      <dgm:t>
        <a:bodyPr/>
        <a:lstStyle/>
        <a:p>
          <a:endParaRPr lang="en-US"/>
        </a:p>
      </dgm:t>
    </dgm:pt>
    <dgm:pt modelId="{0C0BFF29-CB1E-4D7A-A537-7F395B2BF53A}" type="sibTrans" cxnId="{FC249278-4866-46EE-989F-1162ECE0067A}">
      <dgm:prSet/>
      <dgm:spPr/>
      <dgm:t>
        <a:bodyPr/>
        <a:lstStyle/>
        <a:p>
          <a:endParaRPr lang="en-US"/>
        </a:p>
      </dgm:t>
    </dgm:pt>
    <dgm:pt modelId="{D9C5A52B-3D71-41D6-B163-7750305344E1}">
      <dgm:prSet phldrT="[Text]"/>
      <dgm:spPr/>
      <dgm:t>
        <a:bodyPr/>
        <a:lstStyle/>
        <a:p>
          <a:r>
            <a:rPr lang="en-US" b="1" dirty="0"/>
            <a:t>build the model</a:t>
          </a:r>
        </a:p>
      </dgm:t>
    </dgm:pt>
    <dgm:pt modelId="{A515834D-EC15-44B0-88A3-B02095D91567}" type="parTrans" cxnId="{D9D5CEAA-89F6-43DE-AD65-330937C2C36F}">
      <dgm:prSet/>
      <dgm:spPr/>
      <dgm:t>
        <a:bodyPr/>
        <a:lstStyle/>
        <a:p>
          <a:endParaRPr lang="en-US"/>
        </a:p>
      </dgm:t>
    </dgm:pt>
    <dgm:pt modelId="{001F33CF-F3FB-41AA-9F40-3DDF1057A188}" type="sibTrans" cxnId="{D9D5CEAA-89F6-43DE-AD65-330937C2C36F}">
      <dgm:prSet/>
      <dgm:spPr/>
      <dgm:t>
        <a:bodyPr/>
        <a:lstStyle/>
        <a:p>
          <a:endParaRPr lang="en-US"/>
        </a:p>
      </dgm:t>
    </dgm:pt>
    <dgm:pt modelId="{1966EBE8-E76A-46B5-AF14-AFFE83365673}">
      <dgm:prSet phldrT="[Text]"/>
      <dgm:spPr/>
      <dgm:t>
        <a:bodyPr/>
        <a:lstStyle/>
        <a:p>
          <a:r>
            <a:rPr lang="en-US" b="1" dirty="0"/>
            <a:t>Model Checkpoint and EarlyStopping</a:t>
          </a:r>
        </a:p>
      </dgm:t>
    </dgm:pt>
    <dgm:pt modelId="{9F10E0CF-AB01-420E-ABE4-EAD66F35E80E}" type="parTrans" cxnId="{518AC5BB-5965-4BA7-AC70-A3C224189117}">
      <dgm:prSet/>
      <dgm:spPr/>
      <dgm:t>
        <a:bodyPr/>
        <a:lstStyle/>
        <a:p>
          <a:endParaRPr lang="en-US"/>
        </a:p>
      </dgm:t>
    </dgm:pt>
    <dgm:pt modelId="{9F2B49B1-73FC-40DA-88D4-702C4BF771A7}" type="sibTrans" cxnId="{518AC5BB-5965-4BA7-AC70-A3C224189117}">
      <dgm:prSet/>
      <dgm:spPr/>
      <dgm:t>
        <a:bodyPr/>
        <a:lstStyle/>
        <a:p>
          <a:endParaRPr lang="en-US"/>
        </a:p>
      </dgm:t>
    </dgm:pt>
    <dgm:pt modelId="{DF74D83E-BF6D-4D42-B2CB-B7E73913C5E3}">
      <dgm:prSet phldrT="[Text]"/>
      <dgm:spPr/>
      <dgm:t>
        <a:bodyPr/>
        <a:lstStyle/>
        <a:p>
          <a:r>
            <a:rPr lang="en-US" b="1" dirty="0"/>
            <a:t>compile and train the model</a:t>
          </a:r>
        </a:p>
      </dgm:t>
    </dgm:pt>
    <dgm:pt modelId="{CD3D1E81-F6C3-4913-979F-798567313402}" type="parTrans" cxnId="{00D973C3-0E15-4410-B92C-9C30FC5DF634}">
      <dgm:prSet/>
      <dgm:spPr/>
      <dgm:t>
        <a:bodyPr/>
        <a:lstStyle/>
        <a:p>
          <a:endParaRPr lang="en-US"/>
        </a:p>
      </dgm:t>
    </dgm:pt>
    <dgm:pt modelId="{5844EF0A-90A0-46CA-A4FD-9D2D3A4CE0B1}" type="sibTrans" cxnId="{00D973C3-0E15-4410-B92C-9C30FC5DF634}">
      <dgm:prSet/>
      <dgm:spPr/>
      <dgm:t>
        <a:bodyPr/>
        <a:lstStyle/>
        <a:p>
          <a:endParaRPr lang="en-US"/>
        </a:p>
      </dgm:t>
    </dgm:pt>
    <dgm:pt modelId="{3D587D48-2248-4629-8092-78FBBEE855DA}">
      <dgm:prSet phldrT="[Text]"/>
      <dgm:spPr/>
      <dgm:t>
        <a:bodyPr/>
        <a:lstStyle/>
        <a:p>
          <a:r>
            <a:rPr lang="en-US" b="1" dirty="0"/>
            <a:t>confusion matrix , Test and Train accuracy</a:t>
          </a:r>
        </a:p>
      </dgm:t>
    </dgm:pt>
    <dgm:pt modelId="{67A7A26A-3662-44C3-B1C6-70149C45731C}" type="parTrans" cxnId="{AB686F20-F794-4599-88D5-282E437A0C08}">
      <dgm:prSet/>
      <dgm:spPr/>
      <dgm:t>
        <a:bodyPr/>
        <a:lstStyle/>
        <a:p>
          <a:endParaRPr lang="en-US"/>
        </a:p>
      </dgm:t>
    </dgm:pt>
    <dgm:pt modelId="{90E23ACE-DA07-4BA6-A378-50C9B23DBE12}" type="sibTrans" cxnId="{AB686F20-F794-4599-88D5-282E437A0C08}">
      <dgm:prSet/>
      <dgm:spPr/>
      <dgm:t>
        <a:bodyPr/>
        <a:lstStyle/>
        <a:p>
          <a:endParaRPr lang="en-US"/>
        </a:p>
      </dgm:t>
    </dgm:pt>
    <dgm:pt modelId="{82AC8D2A-14AF-403A-827B-A7426EB5244A}">
      <dgm:prSet phldrT="[Text]"/>
      <dgm:spPr/>
      <dgm:t>
        <a:bodyPr/>
        <a:lstStyle/>
        <a:p>
          <a:r>
            <a:rPr lang="en-US" b="1" dirty="0"/>
            <a:t>testing</a:t>
          </a:r>
        </a:p>
      </dgm:t>
    </dgm:pt>
    <dgm:pt modelId="{F51C418F-A0DC-4094-8E1D-0171890508FF}" type="parTrans" cxnId="{4413A0DA-6AC1-45AF-8443-1833E95632F6}">
      <dgm:prSet/>
      <dgm:spPr/>
      <dgm:t>
        <a:bodyPr/>
        <a:lstStyle/>
        <a:p>
          <a:endParaRPr lang="en-US"/>
        </a:p>
      </dgm:t>
    </dgm:pt>
    <dgm:pt modelId="{93D079FA-3B18-488F-986A-94F9FCD20695}" type="sibTrans" cxnId="{4413A0DA-6AC1-45AF-8443-1833E95632F6}">
      <dgm:prSet/>
      <dgm:spPr/>
      <dgm:t>
        <a:bodyPr/>
        <a:lstStyle/>
        <a:p>
          <a:endParaRPr lang="en-US"/>
        </a:p>
      </dgm:t>
    </dgm:pt>
    <dgm:pt modelId="{44B2E121-16D0-44A0-B399-05B7A4239F04}" type="pres">
      <dgm:prSet presAssocID="{AAC09067-ADF1-451D-8E58-54B7F726D523}" presName="Name0" presStyleCnt="0">
        <dgm:presLayoutVars>
          <dgm:dir/>
          <dgm:resizeHandles/>
        </dgm:presLayoutVars>
      </dgm:prSet>
      <dgm:spPr/>
    </dgm:pt>
    <dgm:pt modelId="{68D964B2-4717-4AE7-994F-70C13B54692C}" type="pres">
      <dgm:prSet presAssocID="{16D5B39C-DCB3-463A-8304-4DB38CDE96C8}" presName="compNode" presStyleCnt="0"/>
      <dgm:spPr/>
    </dgm:pt>
    <dgm:pt modelId="{DE4E1021-387C-4417-BCFB-A874FF74AFDB}" type="pres">
      <dgm:prSet presAssocID="{16D5B39C-DCB3-463A-8304-4DB38CDE96C8}" presName="dummyConnPt" presStyleCnt="0"/>
      <dgm:spPr/>
    </dgm:pt>
    <dgm:pt modelId="{B3528F92-7607-4570-AFC8-6B74482C2520}" type="pres">
      <dgm:prSet presAssocID="{16D5B39C-DCB3-463A-8304-4DB38CDE96C8}" presName="node" presStyleLbl="node1" presStyleIdx="0" presStyleCnt="9">
        <dgm:presLayoutVars>
          <dgm:bulletEnabled val="1"/>
        </dgm:presLayoutVars>
      </dgm:prSet>
      <dgm:spPr/>
    </dgm:pt>
    <dgm:pt modelId="{BB4E6503-548F-4DC9-91EE-68DDFFBB5F50}" type="pres">
      <dgm:prSet presAssocID="{CAC89EDB-7A62-4AC4-B47C-D01FA8EA411C}" presName="sibTrans" presStyleLbl="bgSibTrans2D1" presStyleIdx="0" presStyleCnt="8"/>
      <dgm:spPr/>
    </dgm:pt>
    <dgm:pt modelId="{425B12D8-6BCA-4A9F-9D4C-AF12194E439C}" type="pres">
      <dgm:prSet presAssocID="{44E307A8-DE8B-4F60-9254-ECC738BF6AB8}" presName="compNode" presStyleCnt="0"/>
      <dgm:spPr/>
    </dgm:pt>
    <dgm:pt modelId="{B838D71A-55C6-4D62-848B-892ABCB12CC7}" type="pres">
      <dgm:prSet presAssocID="{44E307A8-DE8B-4F60-9254-ECC738BF6AB8}" presName="dummyConnPt" presStyleCnt="0"/>
      <dgm:spPr/>
    </dgm:pt>
    <dgm:pt modelId="{85989D64-EE89-45BB-AB9D-89DB7D9C1247}" type="pres">
      <dgm:prSet presAssocID="{44E307A8-DE8B-4F60-9254-ECC738BF6AB8}" presName="node" presStyleLbl="node1" presStyleIdx="1" presStyleCnt="9" custLinFactNeighborY="-339">
        <dgm:presLayoutVars>
          <dgm:bulletEnabled val="1"/>
        </dgm:presLayoutVars>
      </dgm:prSet>
      <dgm:spPr/>
    </dgm:pt>
    <dgm:pt modelId="{73063416-7140-4F63-822F-46C5E459E366}" type="pres">
      <dgm:prSet presAssocID="{75F691DA-9746-4A5E-8D83-E03D8BCB7172}" presName="sibTrans" presStyleLbl="bgSibTrans2D1" presStyleIdx="1" presStyleCnt="8"/>
      <dgm:spPr/>
    </dgm:pt>
    <dgm:pt modelId="{4A5FDE15-9224-40A9-AE7D-F63D081D7C4F}" type="pres">
      <dgm:prSet presAssocID="{9447470E-4250-4C93-A8EA-CD04EC96C3F7}" presName="compNode" presStyleCnt="0"/>
      <dgm:spPr/>
    </dgm:pt>
    <dgm:pt modelId="{2952F6B9-FDA2-4D00-B0C4-1313BCFF591F}" type="pres">
      <dgm:prSet presAssocID="{9447470E-4250-4C93-A8EA-CD04EC96C3F7}" presName="dummyConnPt" presStyleCnt="0"/>
      <dgm:spPr/>
    </dgm:pt>
    <dgm:pt modelId="{D4017EE3-0B33-4F5B-A786-C6B61090EE67}" type="pres">
      <dgm:prSet presAssocID="{9447470E-4250-4C93-A8EA-CD04EC96C3F7}" presName="node" presStyleLbl="node1" presStyleIdx="2" presStyleCnt="9">
        <dgm:presLayoutVars>
          <dgm:bulletEnabled val="1"/>
        </dgm:presLayoutVars>
      </dgm:prSet>
      <dgm:spPr/>
    </dgm:pt>
    <dgm:pt modelId="{56A0C448-588B-4034-90A5-9A5BB47BFCD6}" type="pres">
      <dgm:prSet presAssocID="{F6C0099C-FE92-4F6F-AE33-4BD695CF5428}" presName="sibTrans" presStyleLbl="bgSibTrans2D1" presStyleIdx="2" presStyleCnt="8"/>
      <dgm:spPr/>
    </dgm:pt>
    <dgm:pt modelId="{C077AD6B-1167-4DF5-832E-5101376763F7}" type="pres">
      <dgm:prSet presAssocID="{819067CA-7C79-4418-B017-D82EBABEA96D}" presName="compNode" presStyleCnt="0"/>
      <dgm:spPr/>
    </dgm:pt>
    <dgm:pt modelId="{E30CA4D8-72A5-432A-A464-8A49BA8D5F51}" type="pres">
      <dgm:prSet presAssocID="{819067CA-7C79-4418-B017-D82EBABEA96D}" presName="dummyConnPt" presStyleCnt="0"/>
      <dgm:spPr/>
    </dgm:pt>
    <dgm:pt modelId="{100A91C6-F282-40AE-B466-5749A4139FF8}" type="pres">
      <dgm:prSet presAssocID="{819067CA-7C79-4418-B017-D82EBABEA96D}" presName="node" presStyleLbl="node1" presStyleIdx="3" presStyleCnt="9">
        <dgm:presLayoutVars>
          <dgm:bulletEnabled val="1"/>
        </dgm:presLayoutVars>
      </dgm:prSet>
      <dgm:spPr/>
    </dgm:pt>
    <dgm:pt modelId="{B47412B8-FE7E-43F4-BB16-5D02FB0F9AB2}" type="pres">
      <dgm:prSet presAssocID="{0C0BFF29-CB1E-4D7A-A537-7F395B2BF53A}" presName="sibTrans" presStyleLbl="bgSibTrans2D1" presStyleIdx="3" presStyleCnt="8"/>
      <dgm:spPr/>
    </dgm:pt>
    <dgm:pt modelId="{AA3C76C2-6184-409A-A338-6766953D72D1}" type="pres">
      <dgm:prSet presAssocID="{D9C5A52B-3D71-41D6-B163-7750305344E1}" presName="compNode" presStyleCnt="0"/>
      <dgm:spPr/>
    </dgm:pt>
    <dgm:pt modelId="{16353C54-DED4-4AD0-B4C8-6E5734B84DF3}" type="pres">
      <dgm:prSet presAssocID="{D9C5A52B-3D71-41D6-B163-7750305344E1}" presName="dummyConnPt" presStyleCnt="0"/>
      <dgm:spPr/>
    </dgm:pt>
    <dgm:pt modelId="{B2BE8356-F38E-4071-86A4-54FC59355557}" type="pres">
      <dgm:prSet presAssocID="{D9C5A52B-3D71-41D6-B163-7750305344E1}" presName="node" presStyleLbl="node1" presStyleIdx="4" presStyleCnt="9">
        <dgm:presLayoutVars>
          <dgm:bulletEnabled val="1"/>
        </dgm:presLayoutVars>
      </dgm:prSet>
      <dgm:spPr/>
    </dgm:pt>
    <dgm:pt modelId="{DF33B45D-D963-43C2-97A7-2410BD3336F0}" type="pres">
      <dgm:prSet presAssocID="{001F33CF-F3FB-41AA-9F40-3DDF1057A188}" presName="sibTrans" presStyleLbl="bgSibTrans2D1" presStyleIdx="4" presStyleCnt="8"/>
      <dgm:spPr/>
    </dgm:pt>
    <dgm:pt modelId="{DD81646D-9DC8-4A97-A14C-E9B429336A3B}" type="pres">
      <dgm:prSet presAssocID="{1966EBE8-E76A-46B5-AF14-AFFE83365673}" presName="compNode" presStyleCnt="0"/>
      <dgm:spPr/>
    </dgm:pt>
    <dgm:pt modelId="{CF8F8D3F-28A3-4531-988B-397BD2EA0A57}" type="pres">
      <dgm:prSet presAssocID="{1966EBE8-E76A-46B5-AF14-AFFE83365673}" presName="dummyConnPt" presStyleCnt="0"/>
      <dgm:spPr/>
    </dgm:pt>
    <dgm:pt modelId="{C64AC99A-55F4-4818-BD20-055965FFB6D8}" type="pres">
      <dgm:prSet presAssocID="{1966EBE8-E76A-46B5-AF14-AFFE83365673}" presName="node" presStyleLbl="node1" presStyleIdx="5" presStyleCnt="9">
        <dgm:presLayoutVars>
          <dgm:bulletEnabled val="1"/>
        </dgm:presLayoutVars>
      </dgm:prSet>
      <dgm:spPr/>
    </dgm:pt>
    <dgm:pt modelId="{8F2A9FA1-ECA2-45C4-A196-F36FF71B30BD}" type="pres">
      <dgm:prSet presAssocID="{9F2B49B1-73FC-40DA-88D4-702C4BF771A7}" presName="sibTrans" presStyleLbl="bgSibTrans2D1" presStyleIdx="5" presStyleCnt="8"/>
      <dgm:spPr/>
    </dgm:pt>
    <dgm:pt modelId="{E32D1860-9F69-4939-B20D-408C9F239AA3}" type="pres">
      <dgm:prSet presAssocID="{DF74D83E-BF6D-4D42-B2CB-B7E73913C5E3}" presName="compNode" presStyleCnt="0"/>
      <dgm:spPr/>
    </dgm:pt>
    <dgm:pt modelId="{64563088-255D-4CB2-B63D-D3F1E2985747}" type="pres">
      <dgm:prSet presAssocID="{DF74D83E-BF6D-4D42-B2CB-B7E73913C5E3}" presName="dummyConnPt" presStyleCnt="0"/>
      <dgm:spPr/>
    </dgm:pt>
    <dgm:pt modelId="{B59C1C4E-EB6D-434A-B00B-04826903A24D}" type="pres">
      <dgm:prSet presAssocID="{DF74D83E-BF6D-4D42-B2CB-B7E73913C5E3}" presName="node" presStyleLbl="node1" presStyleIdx="6" presStyleCnt="9">
        <dgm:presLayoutVars>
          <dgm:bulletEnabled val="1"/>
        </dgm:presLayoutVars>
      </dgm:prSet>
      <dgm:spPr/>
    </dgm:pt>
    <dgm:pt modelId="{F20DDF6A-3FDC-433D-BBA7-15B5E63E3F2C}" type="pres">
      <dgm:prSet presAssocID="{5844EF0A-90A0-46CA-A4FD-9D2D3A4CE0B1}" presName="sibTrans" presStyleLbl="bgSibTrans2D1" presStyleIdx="6" presStyleCnt="8"/>
      <dgm:spPr/>
    </dgm:pt>
    <dgm:pt modelId="{61CDB7B7-BEC0-408C-8DFE-EBD822090C02}" type="pres">
      <dgm:prSet presAssocID="{3D587D48-2248-4629-8092-78FBBEE855DA}" presName="compNode" presStyleCnt="0"/>
      <dgm:spPr/>
    </dgm:pt>
    <dgm:pt modelId="{8D88FACA-47BA-4B63-A0B2-C0BAE15A5E1E}" type="pres">
      <dgm:prSet presAssocID="{3D587D48-2248-4629-8092-78FBBEE855DA}" presName="dummyConnPt" presStyleCnt="0"/>
      <dgm:spPr/>
    </dgm:pt>
    <dgm:pt modelId="{09325520-99D8-4EC1-912C-699FB976BCFD}" type="pres">
      <dgm:prSet presAssocID="{3D587D48-2248-4629-8092-78FBBEE855DA}" presName="node" presStyleLbl="node1" presStyleIdx="7" presStyleCnt="9" custLinFactNeighborY="-339">
        <dgm:presLayoutVars>
          <dgm:bulletEnabled val="1"/>
        </dgm:presLayoutVars>
      </dgm:prSet>
      <dgm:spPr/>
    </dgm:pt>
    <dgm:pt modelId="{0A5584EF-E820-4C04-8BAF-70E72260B8DD}" type="pres">
      <dgm:prSet presAssocID="{90E23ACE-DA07-4BA6-A378-50C9B23DBE12}" presName="sibTrans" presStyleLbl="bgSibTrans2D1" presStyleIdx="7" presStyleCnt="8"/>
      <dgm:spPr/>
    </dgm:pt>
    <dgm:pt modelId="{EC665677-4C4E-4B63-907E-A6640198B1C8}" type="pres">
      <dgm:prSet presAssocID="{82AC8D2A-14AF-403A-827B-A7426EB5244A}" presName="compNode" presStyleCnt="0"/>
      <dgm:spPr/>
    </dgm:pt>
    <dgm:pt modelId="{2168E4D1-2ED5-4919-B521-1B953E581E2E}" type="pres">
      <dgm:prSet presAssocID="{82AC8D2A-14AF-403A-827B-A7426EB5244A}" presName="dummyConnPt" presStyleCnt="0"/>
      <dgm:spPr/>
    </dgm:pt>
    <dgm:pt modelId="{8670BD9C-4D5A-4847-A72A-97FFDC35AD44}" type="pres">
      <dgm:prSet presAssocID="{82AC8D2A-14AF-403A-827B-A7426EB5244A}" presName="node" presStyleLbl="node1" presStyleIdx="8" presStyleCnt="9">
        <dgm:presLayoutVars>
          <dgm:bulletEnabled val="1"/>
        </dgm:presLayoutVars>
      </dgm:prSet>
      <dgm:spPr/>
    </dgm:pt>
  </dgm:ptLst>
  <dgm:cxnLst>
    <dgm:cxn modelId="{90D44018-2CB8-42CD-B1C4-D8BD04219946}" type="presOf" srcId="{AAC09067-ADF1-451D-8E58-54B7F726D523}" destId="{44B2E121-16D0-44A0-B399-05B7A4239F04}" srcOrd="0" destOrd="0" presId="urn:microsoft.com/office/officeart/2005/8/layout/bProcess4"/>
    <dgm:cxn modelId="{AB686F20-F794-4599-88D5-282E437A0C08}" srcId="{AAC09067-ADF1-451D-8E58-54B7F726D523}" destId="{3D587D48-2248-4629-8092-78FBBEE855DA}" srcOrd="7" destOrd="0" parTransId="{67A7A26A-3662-44C3-B1C6-70149C45731C}" sibTransId="{90E23ACE-DA07-4BA6-A378-50C9B23DBE12}"/>
    <dgm:cxn modelId="{A90BFE28-0956-454C-B8B9-C7428CE33BAB}" type="presOf" srcId="{75F691DA-9746-4A5E-8D83-E03D8BCB7172}" destId="{73063416-7140-4F63-822F-46C5E459E366}" srcOrd="0" destOrd="0" presId="urn:microsoft.com/office/officeart/2005/8/layout/bProcess4"/>
    <dgm:cxn modelId="{EF2F3B31-D821-4F55-AF88-F75E625E24BB}" type="presOf" srcId="{819067CA-7C79-4418-B017-D82EBABEA96D}" destId="{100A91C6-F282-40AE-B466-5749A4139FF8}" srcOrd="0" destOrd="0" presId="urn:microsoft.com/office/officeart/2005/8/layout/bProcess4"/>
    <dgm:cxn modelId="{B4015935-4F4F-4594-B072-1437F4B8FBCE}" type="presOf" srcId="{0C0BFF29-CB1E-4D7A-A537-7F395B2BF53A}" destId="{B47412B8-FE7E-43F4-BB16-5D02FB0F9AB2}" srcOrd="0" destOrd="0" presId="urn:microsoft.com/office/officeart/2005/8/layout/bProcess4"/>
    <dgm:cxn modelId="{37AABA3A-A52F-41DA-9170-D9B72E1254ED}" type="presOf" srcId="{82AC8D2A-14AF-403A-827B-A7426EB5244A}" destId="{8670BD9C-4D5A-4847-A72A-97FFDC35AD44}" srcOrd="0" destOrd="0" presId="urn:microsoft.com/office/officeart/2005/8/layout/bProcess4"/>
    <dgm:cxn modelId="{7298E66A-6AB3-4A0D-B425-A9D452C20C15}" type="presOf" srcId="{D9C5A52B-3D71-41D6-B163-7750305344E1}" destId="{B2BE8356-F38E-4071-86A4-54FC59355557}" srcOrd="0" destOrd="0" presId="urn:microsoft.com/office/officeart/2005/8/layout/bProcess4"/>
    <dgm:cxn modelId="{8C4D6E4D-0604-4D45-BCF8-C6C3A9F75090}" type="presOf" srcId="{9F2B49B1-73FC-40DA-88D4-702C4BF771A7}" destId="{8F2A9FA1-ECA2-45C4-A196-F36FF71B30BD}" srcOrd="0" destOrd="0" presId="urn:microsoft.com/office/officeart/2005/8/layout/bProcess4"/>
    <dgm:cxn modelId="{A908966D-1D5B-4D7C-B7D0-839265C15E4E}" type="presOf" srcId="{DF74D83E-BF6D-4D42-B2CB-B7E73913C5E3}" destId="{B59C1C4E-EB6D-434A-B00B-04826903A24D}" srcOrd="0" destOrd="0" presId="urn:microsoft.com/office/officeart/2005/8/layout/bProcess4"/>
    <dgm:cxn modelId="{3EB9E16D-7C0A-4F57-97F5-4078FCA12460}" type="presOf" srcId="{3D587D48-2248-4629-8092-78FBBEE855DA}" destId="{09325520-99D8-4EC1-912C-699FB976BCFD}" srcOrd="0" destOrd="0" presId="urn:microsoft.com/office/officeart/2005/8/layout/bProcess4"/>
    <dgm:cxn modelId="{7F07B772-CB8C-4D2C-80FD-E88C2EE62C28}" type="presOf" srcId="{5844EF0A-90A0-46CA-A4FD-9D2D3A4CE0B1}" destId="{F20DDF6A-3FDC-433D-BBA7-15B5E63E3F2C}" srcOrd="0" destOrd="0" presId="urn:microsoft.com/office/officeart/2005/8/layout/bProcess4"/>
    <dgm:cxn modelId="{01CEDC76-9D1E-409F-B548-452DB2B1F875}" type="presOf" srcId="{44E307A8-DE8B-4F60-9254-ECC738BF6AB8}" destId="{85989D64-EE89-45BB-AB9D-89DB7D9C1247}" srcOrd="0" destOrd="0" presId="urn:microsoft.com/office/officeart/2005/8/layout/bProcess4"/>
    <dgm:cxn modelId="{E9240877-C5D6-49BF-9A65-079801DFEA03}" type="presOf" srcId="{F6C0099C-FE92-4F6F-AE33-4BD695CF5428}" destId="{56A0C448-588B-4034-90A5-9A5BB47BFCD6}" srcOrd="0" destOrd="0" presId="urn:microsoft.com/office/officeart/2005/8/layout/bProcess4"/>
    <dgm:cxn modelId="{72CB8E77-1733-43E6-A38B-E8D476DE02EA}" srcId="{AAC09067-ADF1-451D-8E58-54B7F726D523}" destId="{16D5B39C-DCB3-463A-8304-4DB38CDE96C8}" srcOrd="0" destOrd="0" parTransId="{753D47FF-49F3-4F38-AC7A-E510804C122B}" sibTransId="{CAC89EDB-7A62-4AC4-B47C-D01FA8EA411C}"/>
    <dgm:cxn modelId="{52CDC457-2713-4730-BF0A-E4A66A91EAB7}" type="presOf" srcId="{001F33CF-F3FB-41AA-9F40-3DDF1057A188}" destId="{DF33B45D-D963-43C2-97A7-2410BD3336F0}" srcOrd="0" destOrd="0" presId="urn:microsoft.com/office/officeart/2005/8/layout/bProcess4"/>
    <dgm:cxn modelId="{FC249278-4866-46EE-989F-1162ECE0067A}" srcId="{AAC09067-ADF1-451D-8E58-54B7F726D523}" destId="{819067CA-7C79-4418-B017-D82EBABEA96D}" srcOrd="3" destOrd="0" parTransId="{B7FF6B1E-7750-439F-BEC3-3D128DF57D76}" sibTransId="{0C0BFF29-CB1E-4D7A-A537-7F395B2BF53A}"/>
    <dgm:cxn modelId="{779C8089-389D-451E-A766-F65A09682B26}" type="presOf" srcId="{9447470E-4250-4C93-A8EA-CD04EC96C3F7}" destId="{D4017EE3-0B33-4F5B-A786-C6B61090EE67}" srcOrd="0" destOrd="0" presId="urn:microsoft.com/office/officeart/2005/8/layout/bProcess4"/>
    <dgm:cxn modelId="{61981CA4-21A4-4DF9-8160-16480A984C8F}" type="presOf" srcId="{CAC89EDB-7A62-4AC4-B47C-D01FA8EA411C}" destId="{BB4E6503-548F-4DC9-91EE-68DDFFBB5F50}" srcOrd="0" destOrd="0" presId="urn:microsoft.com/office/officeart/2005/8/layout/bProcess4"/>
    <dgm:cxn modelId="{D9D5CEAA-89F6-43DE-AD65-330937C2C36F}" srcId="{AAC09067-ADF1-451D-8E58-54B7F726D523}" destId="{D9C5A52B-3D71-41D6-B163-7750305344E1}" srcOrd="4" destOrd="0" parTransId="{A515834D-EC15-44B0-88A3-B02095D91567}" sibTransId="{001F33CF-F3FB-41AA-9F40-3DDF1057A188}"/>
    <dgm:cxn modelId="{F9931CAB-01D1-4FB5-B284-AD095008AB35}" srcId="{AAC09067-ADF1-451D-8E58-54B7F726D523}" destId="{9447470E-4250-4C93-A8EA-CD04EC96C3F7}" srcOrd="2" destOrd="0" parTransId="{53E58CA7-D8AB-4D72-BE63-D95BC0B28F67}" sibTransId="{F6C0099C-FE92-4F6F-AE33-4BD695CF5428}"/>
    <dgm:cxn modelId="{D952BDAB-C0D7-448B-AFD0-028FD3C2D1B2}" srcId="{AAC09067-ADF1-451D-8E58-54B7F726D523}" destId="{44E307A8-DE8B-4F60-9254-ECC738BF6AB8}" srcOrd="1" destOrd="0" parTransId="{425C8175-95B8-4AAE-9A29-00F4D5D6E13E}" sibTransId="{75F691DA-9746-4A5E-8D83-E03D8BCB7172}"/>
    <dgm:cxn modelId="{518AC5BB-5965-4BA7-AC70-A3C224189117}" srcId="{AAC09067-ADF1-451D-8E58-54B7F726D523}" destId="{1966EBE8-E76A-46B5-AF14-AFFE83365673}" srcOrd="5" destOrd="0" parTransId="{9F10E0CF-AB01-420E-ABE4-EAD66F35E80E}" sibTransId="{9F2B49B1-73FC-40DA-88D4-702C4BF771A7}"/>
    <dgm:cxn modelId="{00D973C3-0E15-4410-B92C-9C30FC5DF634}" srcId="{AAC09067-ADF1-451D-8E58-54B7F726D523}" destId="{DF74D83E-BF6D-4D42-B2CB-B7E73913C5E3}" srcOrd="6" destOrd="0" parTransId="{CD3D1E81-F6C3-4913-979F-798567313402}" sibTransId="{5844EF0A-90A0-46CA-A4FD-9D2D3A4CE0B1}"/>
    <dgm:cxn modelId="{5F4372D4-C4EB-4E56-A50B-7BBDD914BA32}" type="presOf" srcId="{90E23ACE-DA07-4BA6-A378-50C9B23DBE12}" destId="{0A5584EF-E820-4C04-8BAF-70E72260B8DD}" srcOrd="0" destOrd="0" presId="urn:microsoft.com/office/officeart/2005/8/layout/bProcess4"/>
    <dgm:cxn modelId="{F95F05D9-40C7-415A-B070-F3A3268C49E6}" type="presOf" srcId="{16D5B39C-DCB3-463A-8304-4DB38CDE96C8}" destId="{B3528F92-7607-4570-AFC8-6B74482C2520}" srcOrd="0" destOrd="0" presId="urn:microsoft.com/office/officeart/2005/8/layout/bProcess4"/>
    <dgm:cxn modelId="{4413A0DA-6AC1-45AF-8443-1833E95632F6}" srcId="{AAC09067-ADF1-451D-8E58-54B7F726D523}" destId="{82AC8D2A-14AF-403A-827B-A7426EB5244A}" srcOrd="8" destOrd="0" parTransId="{F51C418F-A0DC-4094-8E1D-0171890508FF}" sibTransId="{93D079FA-3B18-488F-986A-94F9FCD20695}"/>
    <dgm:cxn modelId="{758D09DE-FAC6-4181-9C30-36FA7CC210AF}" type="presOf" srcId="{1966EBE8-E76A-46B5-AF14-AFFE83365673}" destId="{C64AC99A-55F4-4818-BD20-055965FFB6D8}" srcOrd="0" destOrd="0" presId="urn:microsoft.com/office/officeart/2005/8/layout/bProcess4"/>
    <dgm:cxn modelId="{ABAF0C26-0B9D-4778-914C-06471DF0C499}" type="presParOf" srcId="{44B2E121-16D0-44A0-B399-05B7A4239F04}" destId="{68D964B2-4717-4AE7-994F-70C13B54692C}" srcOrd="0" destOrd="0" presId="urn:microsoft.com/office/officeart/2005/8/layout/bProcess4"/>
    <dgm:cxn modelId="{102027E7-43D8-4ED0-A6B4-31125AE30A07}" type="presParOf" srcId="{68D964B2-4717-4AE7-994F-70C13B54692C}" destId="{DE4E1021-387C-4417-BCFB-A874FF74AFDB}" srcOrd="0" destOrd="0" presId="urn:microsoft.com/office/officeart/2005/8/layout/bProcess4"/>
    <dgm:cxn modelId="{7B87A766-B382-4928-9C88-67E1149598E6}" type="presParOf" srcId="{68D964B2-4717-4AE7-994F-70C13B54692C}" destId="{B3528F92-7607-4570-AFC8-6B74482C2520}" srcOrd="1" destOrd="0" presId="urn:microsoft.com/office/officeart/2005/8/layout/bProcess4"/>
    <dgm:cxn modelId="{EFE1B5E3-2CC0-46AE-9404-88591065E213}" type="presParOf" srcId="{44B2E121-16D0-44A0-B399-05B7A4239F04}" destId="{BB4E6503-548F-4DC9-91EE-68DDFFBB5F50}" srcOrd="1" destOrd="0" presId="urn:microsoft.com/office/officeart/2005/8/layout/bProcess4"/>
    <dgm:cxn modelId="{297A3041-AAF5-4A94-A62D-A08BD4C2F384}" type="presParOf" srcId="{44B2E121-16D0-44A0-B399-05B7A4239F04}" destId="{425B12D8-6BCA-4A9F-9D4C-AF12194E439C}" srcOrd="2" destOrd="0" presId="urn:microsoft.com/office/officeart/2005/8/layout/bProcess4"/>
    <dgm:cxn modelId="{AF2A279E-BA08-4BED-BD94-C3FC787200CA}" type="presParOf" srcId="{425B12D8-6BCA-4A9F-9D4C-AF12194E439C}" destId="{B838D71A-55C6-4D62-848B-892ABCB12CC7}" srcOrd="0" destOrd="0" presId="urn:microsoft.com/office/officeart/2005/8/layout/bProcess4"/>
    <dgm:cxn modelId="{6E4E77E0-9765-4FD4-96B3-9928BF1CB197}" type="presParOf" srcId="{425B12D8-6BCA-4A9F-9D4C-AF12194E439C}" destId="{85989D64-EE89-45BB-AB9D-89DB7D9C1247}" srcOrd="1" destOrd="0" presId="urn:microsoft.com/office/officeart/2005/8/layout/bProcess4"/>
    <dgm:cxn modelId="{ABB21418-4536-42B2-B20B-D166DDB9DEC6}" type="presParOf" srcId="{44B2E121-16D0-44A0-B399-05B7A4239F04}" destId="{73063416-7140-4F63-822F-46C5E459E366}" srcOrd="3" destOrd="0" presId="urn:microsoft.com/office/officeart/2005/8/layout/bProcess4"/>
    <dgm:cxn modelId="{554C591E-6BA7-48C0-9FC2-B2C43D5CA2F9}" type="presParOf" srcId="{44B2E121-16D0-44A0-B399-05B7A4239F04}" destId="{4A5FDE15-9224-40A9-AE7D-F63D081D7C4F}" srcOrd="4" destOrd="0" presId="urn:microsoft.com/office/officeart/2005/8/layout/bProcess4"/>
    <dgm:cxn modelId="{9CCAA112-128B-4A52-B99B-EDE4880E4502}" type="presParOf" srcId="{4A5FDE15-9224-40A9-AE7D-F63D081D7C4F}" destId="{2952F6B9-FDA2-4D00-B0C4-1313BCFF591F}" srcOrd="0" destOrd="0" presId="urn:microsoft.com/office/officeart/2005/8/layout/bProcess4"/>
    <dgm:cxn modelId="{6519BD7F-DEFB-4343-ABCE-7BE9C77BFDF8}" type="presParOf" srcId="{4A5FDE15-9224-40A9-AE7D-F63D081D7C4F}" destId="{D4017EE3-0B33-4F5B-A786-C6B61090EE67}" srcOrd="1" destOrd="0" presId="urn:microsoft.com/office/officeart/2005/8/layout/bProcess4"/>
    <dgm:cxn modelId="{7D72193B-D3E0-4778-A313-7077686167A9}" type="presParOf" srcId="{44B2E121-16D0-44A0-B399-05B7A4239F04}" destId="{56A0C448-588B-4034-90A5-9A5BB47BFCD6}" srcOrd="5" destOrd="0" presId="urn:microsoft.com/office/officeart/2005/8/layout/bProcess4"/>
    <dgm:cxn modelId="{7CBD02F0-95D4-4591-8AE3-24002C09BE13}" type="presParOf" srcId="{44B2E121-16D0-44A0-B399-05B7A4239F04}" destId="{C077AD6B-1167-4DF5-832E-5101376763F7}" srcOrd="6" destOrd="0" presId="urn:microsoft.com/office/officeart/2005/8/layout/bProcess4"/>
    <dgm:cxn modelId="{A69A7A43-2B28-4825-8079-519751407AC2}" type="presParOf" srcId="{C077AD6B-1167-4DF5-832E-5101376763F7}" destId="{E30CA4D8-72A5-432A-A464-8A49BA8D5F51}" srcOrd="0" destOrd="0" presId="urn:microsoft.com/office/officeart/2005/8/layout/bProcess4"/>
    <dgm:cxn modelId="{8375A0C2-9600-433D-A4FC-BEDDE7BB1B47}" type="presParOf" srcId="{C077AD6B-1167-4DF5-832E-5101376763F7}" destId="{100A91C6-F282-40AE-B466-5749A4139FF8}" srcOrd="1" destOrd="0" presId="urn:microsoft.com/office/officeart/2005/8/layout/bProcess4"/>
    <dgm:cxn modelId="{7730F088-5D47-48EA-AE28-E92D3C3DFD45}" type="presParOf" srcId="{44B2E121-16D0-44A0-B399-05B7A4239F04}" destId="{B47412B8-FE7E-43F4-BB16-5D02FB0F9AB2}" srcOrd="7" destOrd="0" presId="urn:microsoft.com/office/officeart/2005/8/layout/bProcess4"/>
    <dgm:cxn modelId="{EC591EF3-A8DA-484F-AAC1-EFE0AEB5D2C4}" type="presParOf" srcId="{44B2E121-16D0-44A0-B399-05B7A4239F04}" destId="{AA3C76C2-6184-409A-A338-6766953D72D1}" srcOrd="8" destOrd="0" presId="urn:microsoft.com/office/officeart/2005/8/layout/bProcess4"/>
    <dgm:cxn modelId="{F905096C-1F87-4343-A595-FC7C6A621417}" type="presParOf" srcId="{AA3C76C2-6184-409A-A338-6766953D72D1}" destId="{16353C54-DED4-4AD0-B4C8-6E5734B84DF3}" srcOrd="0" destOrd="0" presId="urn:microsoft.com/office/officeart/2005/8/layout/bProcess4"/>
    <dgm:cxn modelId="{86D6A5DF-8B02-4DD3-A53B-4B533287C48C}" type="presParOf" srcId="{AA3C76C2-6184-409A-A338-6766953D72D1}" destId="{B2BE8356-F38E-4071-86A4-54FC59355557}" srcOrd="1" destOrd="0" presId="urn:microsoft.com/office/officeart/2005/8/layout/bProcess4"/>
    <dgm:cxn modelId="{B7FD856D-AB0E-49DD-9A72-B010E3B38380}" type="presParOf" srcId="{44B2E121-16D0-44A0-B399-05B7A4239F04}" destId="{DF33B45D-D963-43C2-97A7-2410BD3336F0}" srcOrd="9" destOrd="0" presId="urn:microsoft.com/office/officeart/2005/8/layout/bProcess4"/>
    <dgm:cxn modelId="{F44EC334-187A-4AEE-B82A-661B3926B00D}" type="presParOf" srcId="{44B2E121-16D0-44A0-B399-05B7A4239F04}" destId="{DD81646D-9DC8-4A97-A14C-E9B429336A3B}" srcOrd="10" destOrd="0" presId="urn:microsoft.com/office/officeart/2005/8/layout/bProcess4"/>
    <dgm:cxn modelId="{B8FF9A87-977C-4632-A63F-AB9EA0FFAC97}" type="presParOf" srcId="{DD81646D-9DC8-4A97-A14C-E9B429336A3B}" destId="{CF8F8D3F-28A3-4531-988B-397BD2EA0A57}" srcOrd="0" destOrd="0" presId="urn:microsoft.com/office/officeart/2005/8/layout/bProcess4"/>
    <dgm:cxn modelId="{3A941758-9E73-4FC9-B9E9-F84D407C1CF8}" type="presParOf" srcId="{DD81646D-9DC8-4A97-A14C-E9B429336A3B}" destId="{C64AC99A-55F4-4818-BD20-055965FFB6D8}" srcOrd="1" destOrd="0" presId="urn:microsoft.com/office/officeart/2005/8/layout/bProcess4"/>
    <dgm:cxn modelId="{C0224056-C0D8-43CB-9A3C-57FC15B6BC7D}" type="presParOf" srcId="{44B2E121-16D0-44A0-B399-05B7A4239F04}" destId="{8F2A9FA1-ECA2-45C4-A196-F36FF71B30BD}" srcOrd="11" destOrd="0" presId="urn:microsoft.com/office/officeart/2005/8/layout/bProcess4"/>
    <dgm:cxn modelId="{01DD768C-68BA-41C2-80D1-534260A0A5B3}" type="presParOf" srcId="{44B2E121-16D0-44A0-B399-05B7A4239F04}" destId="{E32D1860-9F69-4939-B20D-408C9F239AA3}" srcOrd="12" destOrd="0" presId="urn:microsoft.com/office/officeart/2005/8/layout/bProcess4"/>
    <dgm:cxn modelId="{5DBE3EA1-0AEA-4569-8C05-C1C408F5347A}" type="presParOf" srcId="{E32D1860-9F69-4939-B20D-408C9F239AA3}" destId="{64563088-255D-4CB2-B63D-D3F1E2985747}" srcOrd="0" destOrd="0" presId="urn:microsoft.com/office/officeart/2005/8/layout/bProcess4"/>
    <dgm:cxn modelId="{4C6C6249-5815-4DAB-A52B-38C46D66AF4F}" type="presParOf" srcId="{E32D1860-9F69-4939-B20D-408C9F239AA3}" destId="{B59C1C4E-EB6D-434A-B00B-04826903A24D}" srcOrd="1" destOrd="0" presId="urn:microsoft.com/office/officeart/2005/8/layout/bProcess4"/>
    <dgm:cxn modelId="{2CC72BEB-D8FB-4644-80E4-72F792017415}" type="presParOf" srcId="{44B2E121-16D0-44A0-B399-05B7A4239F04}" destId="{F20DDF6A-3FDC-433D-BBA7-15B5E63E3F2C}" srcOrd="13" destOrd="0" presId="urn:microsoft.com/office/officeart/2005/8/layout/bProcess4"/>
    <dgm:cxn modelId="{81AAFBD5-8C38-4695-B2C5-59F194309FB3}" type="presParOf" srcId="{44B2E121-16D0-44A0-B399-05B7A4239F04}" destId="{61CDB7B7-BEC0-408C-8DFE-EBD822090C02}" srcOrd="14" destOrd="0" presId="urn:microsoft.com/office/officeart/2005/8/layout/bProcess4"/>
    <dgm:cxn modelId="{CBC97B89-654D-490F-8175-0D641D7FB10F}" type="presParOf" srcId="{61CDB7B7-BEC0-408C-8DFE-EBD822090C02}" destId="{8D88FACA-47BA-4B63-A0B2-C0BAE15A5E1E}" srcOrd="0" destOrd="0" presId="urn:microsoft.com/office/officeart/2005/8/layout/bProcess4"/>
    <dgm:cxn modelId="{123D0931-02DB-430F-BE63-2F4EA2EA241D}" type="presParOf" srcId="{61CDB7B7-BEC0-408C-8DFE-EBD822090C02}" destId="{09325520-99D8-4EC1-912C-699FB976BCFD}" srcOrd="1" destOrd="0" presId="urn:microsoft.com/office/officeart/2005/8/layout/bProcess4"/>
    <dgm:cxn modelId="{B7C225DD-C8A6-490B-B65B-5D21D2B83BF8}" type="presParOf" srcId="{44B2E121-16D0-44A0-B399-05B7A4239F04}" destId="{0A5584EF-E820-4C04-8BAF-70E72260B8DD}" srcOrd="15" destOrd="0" presId="urn:microsoft.com/office/officeart/2005/8/layout/bProcess4"/>
    <dgm:cxn modelId="{5FEB860D-83DE-4FC1-95BD-0D35957A0358}" type="presParOf" srcId="{44B2E121-16D0-44A0-B399-05B7A4239F04}" destId="{EC665677-4C4E-4B63-907E-A6640198B1C8}" srcOrd="16" destOrd="0" presId="urn:microsoft.com/office/officeart/2005/8/layout/bProcess4"/>
    <dgm:cxn modelId="{B35A36A3-679E-4F95-8708-142DC64C4095}" type="presParOf" srcId="{EC665677-4C4E-4B63-907E-A6640198B1C8}" destId="{2168E4D1-2ED5-4919-B521-1B953E581E2E}" srcOrd="0" destOrd="0" presId="urn:microsoft.com/office/officeart/2005/8/layout/bProcess4"/>
    <dgm:cxn modelId="{2D87638A-60FD-4BAC-A34A-24A582EBD56D}" type="presParOf" srcId="{EC665677-4C4E-4B63-907E-A6640198B1C8}" destId="{8670BD9C-4D5A-4847-A72A-97FFDC35AD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E6503-548F-4DC9-91EE-68DDFFBB5F50}">
      <dsp:nvSpPr>
        <dsp:cNvPr id="0" name=""/>
        <dsp:cNvSpPr/>
      </dsp:nvSpPr>
      <dsp:spPr>
        <a:xfrm rot="5400000">
          <a:off x="78877" y="1120217"/>
          <a:ext cx="1749924"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528F92-7607-4570-AFC8-6B74482C2520}">
      <dsp:nvSpPr>
        <dsp:cNvPr id="0" name=""/>
        <dsp:cNvSpPr/>
      </dsp:nvSpPr>
      <dsp:spPr>
        <a:xfrm>
          <a:off x="479132" y="1263"/>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import Necessary packages</a:t>
          </a:r>
          <a:endParaRPr lang="en-US" sz="2300" kern="1200" dirty="0"/>
        </a:p>
      </dsp:txBody>
      <dsp:txXfrm>
        <a:off x="520454" y="42585"/>
        <a:ext cx="2268766" cy="1328202"/>
      </dsp:txXfrm>
    </dsp:sp>
    <dsp:sp modelId="{73063416-7140-4F63-822F-46C5E459E366}">
      <dsp:nvSpPr>
        <dsp:cNvPr id="0" name=""/>
        <dsp:cNvSpPr/>
      </dsp:nvSpPr>
      <dsp:spPr>
        <a:xfrm rot="5400000">
          <a:off x="74094" y="2883775"/>
          <a:ext cx="1759490"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989D64-EE89-45BB-AB9D-89DB7D9C1247}">
      <dsp:nvSpPr>
        <dsp:cNvPr id="0" name=""/>
        <dsp:cNvSpPr/>
      </dsp:nvSpPr>
      <dsp:spPr>
        <a:xfrm>
          <a:off x="479132" y="1760039"/>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load dataset</a:t>
          </a:r>
        </a:p>
      </dsp:txBody>
      <dsp:txXfrm>
        <a:off x="520454" y="1801361"/>
        <a:ext cx="2268766" cy="1328202"/>
      </dsp:txXfrm>
    </dsp:sp>
    <dsp:sp modelId="{56A0C448-588B-4034-90A5-9A5BB47BFCD6}">
      <dsp:nvSpPr>
        <dsp:cNvPr id="0" name=""/>
        <dsp:cNvSpPr/>
      </dsp:nvSpPr>
      <dsp:spPr>
        <a:xfrm>
          <a:off x="958264" y="3767946"/>
          <a:ext cx="3118525"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017EE3-0B33-4F5B-A786-C6B61090EE67}">
      <dsp:nvSpPr>
        <dsp:cNvPr id="0" name=""/>
        <dsp:cNvSpPr/>
      </dsp:nvSpPr>
      <dsp:spPr>
        <a:xfrm>
          <a:off x="479132" y="3528379"/>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Convert labels to numerical values</a:t>
          </a:r>
        </a:p>
      </dsp:txBody>
      <dsp:txXfrm>
        <a:off x="520454" y="3569701"/>
        <a:ext cx="2268766" cy="1328202"/>
      </dsp:txXfrm>
    </dsp:sp>
    <dsp:sp modelId="{B47412B8-FE7E-43F4-BB16-5D02FB0F9AB2}">
      <dsp:nvSpPr>
        <dsp:cNvPr id="0" name=""/>
        <dsp:cNvSpPr/>
      </dsp:nvSpPr>
      <dsp:spPr>
        <a:xfrm rot="16200000">
          <a:off x="3203861" y="2886167"/>
          <a:ext cx="1754707"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0A91C6-F282-40AE-B466-5749A4139FF8}">
      <dsp:nvSpPr>
        <dsp:cNvPr id="0" name=""/>
        <dsp:cNvSpPr/>
      </dsp:nvSpPr>
      <dsp:spPr>
        <a:xfrm>
          <a:off x="3606508" y="3528379"/>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ensure the type of data is float32</a:t>
          </a:r>
        </a:p>
      </dsp:txBody>
      <dsp:txXfrm>
        <a:off x="3647830" y="3569701"/>
        <a:ext cx="2268766" cy="1328202"/>
      </dsp:txXfrm>
    </dsp:sp>
    <dsp:sp modelId="{DF33B45D-D963-43C2-97A7-2410BD3336F0}">
      <dsp:nvSpPr>
        <dsp:cNvPr id="0" name=""/>
        <dsp:cNvSpPr/>
      </dsp:nvSpPr>
      <dsp:spPr>
        <a:xfrm rot="16200000">
          <a:off x="3203861" y="1122609"/>
          <a:ext cx="1754707"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BE8356-F38E-4071-86A4-54FC59355557}">
      <dsp:nvSpPr>
        <dsp:cNvPr id="0" name=""/>
        <dsp:cNvSpPr/>
      </dsp:nvSpPr>
      <dsp:spPr>
        <a:xfrm>
          <a:off x="3606508" y="1764821"/>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build the model</a:t>
          </a:r>
        </a:p>
      </dsp:txBody>
      <dsp:txXfrm>
        <a:off x="3647830" y="1806143"/>
        <a:ext cx="2268766" cy="1328202"/>
      </dsp:txXfrm>
    </dsp:sp>
    <dsp:sp modelId="{8F2A9FA1-ECA2-45C4-A196-F36FF71B30BD}">
      <dsp:nvSpPr>
        <dsp:cNvPr id="0" name=""/>
        <dsp:cNvSpPr/>
      </dsp:nvSpPr>
      <dsp:spPr>
        <a:xfrm>
          <a:off x="4085640" y="240830"/>
          <a:ext cx="3118525"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4AC99A-55F4-4818-BD20-055965FFB6D8}">
      <dsp:nvSpPr>
        <dsp:cNvPr id="0" name=""/>
        <dsp:cNvSpPr/>
      </dsp:nvSpPr>
      <dsp:spPr>
        <a:xfrm>
          <a:off x="3606508" y="1263"/>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Model Checkpoint and EarlyStopping</a:t>
          </a:r>
        </a:p>
      </dsp:txBody>
      <dsp:txXfrm>
        <a:off x="3647830" y="42585"/>
        <a:ext cx="2268766" cy="1328202"/>
      </dsp:txXfrm>
    </dsp:sp>
    <dsp:sp modelId="{F20DDF6A-3FDC-433D-BBA7-15B5E63E3F2C}">
      <dsp:nvSpPr>
        <dsp:cNvPr id="0" name=""/>
        <dsp:cNvSpPr/>
      </dsp:nvSpPr>
      <dsp:spPr>
        <a:xfrm rot="5400000">
          <a:off x="6333629" y="1120217"/>
          <a:ext cx="1749924"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9C1C4E-EB6D-434A-B00B-04826903A24D}">
      <dsp:nvSpPr>
        <dsp:cNvPr id="0" name=""/>
        <dsp:cNvSpPr/>
      </dsp:nvSpPr>
      <dsp:spPr>
        <a:xfrm>
          <a:off x="6733884" y="1263"/>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compile and train the model</a:t>
          </a:r>
        </a:p>
      </dsp:txBody>
      <dsp:txXfrm>
        <a:off x="6775206" y="42585"/>
        <a:ext cx="2268766" cy="1328202"/>
      </dsp:txXfrm>
    </dsp:sp>
    <dsp:sp modelId="{0A5584EF-E820-4C04-8BAF-70E72260B8DD}">
      <dsp:nvSpPr>
        <dsp:cNvPr id="0" name=""/>
        <dsp:cNvSpPr/>
      </dsp:nvSpPr>
      <dsp:spPr>
        <a:xfrm rot="5400000">
          <a:off x="6328846" y="2883775"/>
          <a:ext cx="1759490" cy="211626"/>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325520-99D8-4EC1-912C-699FB976BCFD}">
      <dsp:nvSpPr>
        <dsp:cNvPr id="0" name=""/>
        <dsp:cNvSpPr/>
      </dsp:nvSpPr>
      <dsp:spPr>
        <a:xfrm>
          <a:off x="6733884" y="1760039"/>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confusion matrix , Test and Train accuracy</a:t>
          </a:r>
        </a:p>
      </dsp:txBody>
      <dsp:txXfrm>
        <a:off x="6775206" y="1801361"/>
        <a:ext cx="2268766" cy="1328202"/>
      </dsp:txXfrm>
    </dsp:sp>
    <dsp:sp modelId="{8670BD9C-4D5A-4847-A72A-97FFDC35AD44}">
      <dsp:nvSpPr>
        <dsp:cNvPr id="0" name=""/>
        <dsp:cNvSpPr/>
      </dsp:nvSpPr>
      <dsp:spPr>
        <a:xfrm>
          <a:off x="6733884" y="3528379"/>
          <a:ext cx="2351410" cy="141084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testing</a:t>
          </a:r>
        </a:p>
      </dsp:txBody>
      <dsp:txXfrm>
        <a:off x="6775206" y="3569701"/>
        <a:ext cx="2268766" cy="132820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B9F350-A335-2607-220F-0980CFDE6D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E0A74A-BEE5-0FA1-4FE9-9489FDF911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E266E3-8302-411E-A7DA-B61E8AAAD588}" type="datetimeFigureOut">
              <a:rPr lang="en-US" smtClean="0"/>
              <a:t>5/17/2024</a:t>
            </a:fld>
            <a:endParaRPr lang="en-US"/>
          </a:p>
        </p:txBody>
      </p:sp>
      <p:sp>
        <p:nvSpPr>
          <p:cNvPr id="4" name="Footer Placeholder 3">
            <a:extLst>
              <a:ext uri="{FF2B5EF4-FFF2-40B4-BE49-F238E27FC236}">
                <a16:creationId xmlns:a16="http://schemas.microsoft.com/office/drawing/2014/main" id="{814C4481-686E-445C-A51E-21895B4EA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4A580C2-B802-2EAB-304F-97D6AEDE0D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9214EA-A725-4D3E-AA0E-B7C69075A565}" type="slidenum">
              <a:rPr lang="en-US" smtClean="0"/>
              <a:t>‹#›</a:t>
            </a:fld>
            <a:endParaRPr lang="en-US"/>
          </a:p>
        </p:txBody>
      </p:sp>
    </p:spTree>
    <p:extLst>
      <p:ext uri="{BB962C8B-B14F-4D97-AF65-F5344CB8AC3E}">
        <p14:creationId xmlns:p14="http://schemas.microsoft.com/office/powerpoint/2010/main" val="26898160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6471E-1FD7-4EA3-BAC1-F2712F58A3F3}" type="datetimeFigureOut">
              <a:rPr lang="en-US" smtClean="0"/>
              <a:t>5/17/2024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A0937-F92A-4490-B590-0BF25BECA607}" type="slidenum">
              <a:rPr lang="en-US" smtClean="0"/>
              <a:t>‹#›</a:t>
            </a:fld>
            <a:endParaRPr lang="en-US"/>
          </a:p>
        </p:txBody>
      </p:sp>
    </p:spTree>
    <p:extLst>
      <p:ext uri="{BB962C8B-B14F-4D97-AF65-F5344CB8AC3E}">
        <p14:creationId xmlns:p14="http://schemas.microsoft.com/office/powerpoint/2010/main" val="25131148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9377-BFD6-3B69-A2A3-770F4EA28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EEDAC3-CEF5-B3DB-C97D-E38B0239C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F3CCC-7F13-B0F0-F223-AE3C9758AFD8}"/>
              </a:ext>
            </a:extLst>
          </p:cNvPr>
          <p:cNvSpPr>
            <a:spLocks noGrp="1"/>
          </p:cNvSpPr>
          <p:nvPr>
            <p:ph type="dt" sz="half" idx="10"/>
          </p:nvPr>
        </p:nvSpPr>
        <p:spPr/>
        <p:txBody>
          <a:bodyPr/>
          <a:lstStyle/>
          <a:p>
            <a:fld id="{0634CF85-512D-44B7-BA0D-B9872689DA96}" type="datetime1">
              <a:rPr lang="en-US" smtClean="0"/>
              <a:t>5/17/2024</a:t>
            </a:fld>
            <a:endParaRPr lang="en-US"/>
          </a:p>
        </p:txBody>
      </p:sp>
      <p:sp>
        <p:nvSpPr>
          <p:cNvPr id="5" name="Footer Placeholder 4">
            <a:extLst>
              <a:ext uri="{FF2B5EF4-FFF2-40B4-BE49-F238E27FC236}">
                <a16:creationId xmlns:a16="http://schemas.microsoft.com/office/drawing/2014/main" id="{B4B65421-A40E-609F-DE60-C64C47C0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3DEB2-A22F-82F1-B870-1B528EFBA5D2}"/>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52563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446A-5A75-48FF-E064-E10A74A39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C5890-531B-02C8-31B0-78E5E8298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BDEB5-60EC-6C4C-1271-9D2F38F6391F}"/>
              </a:ext>
            </a:extLst>
          </p:cNvPr>
          <p:cNvSpPr>
            <a:spLocks noGrp="1"/>
          </p:cNvSpPr>
          <p:nvPr>
            <p:ph type="dt" sz="half" idx="10"/>
          </p:nvPr>
        </p:nvSpPr>
        <p:spPr/>
        <p:txBody>
          <a:bodyPr/>
          <a:lstStyle/>
          <a:p>
            <a:fld id="{80B49E52-E583-4F88-92ED-6811044BE48D}" type="datetime1">
              <a:rPr lang="en-US" smtClean="0"/>
              <a:t>5/17/2024</a:t>
            </a:fld>
            <a:endParaRPr lang="en-US"/>
          </a:p>
        </p:txBody>
      </p:sp>
      <p:sp>
        <p:nvSpPr>
          <p:cNvPr id="5" name="Footer Placeholder 4">
            <a:extLst>
              <a:ext uri="{FF2B5EF4-FFF2-40B4-BE49-F238E27FC236}">
                <a16:creationId xmlns:a16="http://schemas.microsoft.com/office/drawing/2014/main" id="{DC58DE36-7595-4C67-2095-C9453D240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40087-78BF-909B-DCE9-62182E752485}"/>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242574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83C76-273B-01B2-C425-9CE09C4C0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3E2B7-20B7-C577-91DC-9BE073089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F6348-AA99-3C39-4F60-B944ABE343E3}"/>
              </a:ext>
            </a:extLst>
          </p:cNvPr>
          <p:cNvSpPr>
            <a:spLocks noGrp="1"/>
          </p:cNvSpPr>
          <p:nvPr>
            <p:ph type="dt" sz="half" idx="10"/>
          </p:nvPr>
        </p:nvSpPr>
        <p:spPr/>
        <p:txBody>
          <a:bodyPr/>
          <a:lstStyle/>
          <a:p>
            <a:fld id="{E00673D9-27EE-44F5-83C8-6A7F70EA7937}" type="datetime1">
              <a:rPr lang="en-US" smtClean="0"/>
              <a:t>5/17/2024</a:t>
            </a:fld>
            <a:endParaRPr lang="en-US"/>
          </a:p>
        </p:txBody>
      </p:sp>
      <p:sp>
        <p:nvSpPr>
          <p:cNvPr id="5" name="Footer Placeholder 4">
            <a:extLst>
              <a:ext uri="{FF2B5EF4-FFF2-40B4-BE49-F238E27FC236}">
                <a16:creationId xmlns:a16="http://schemas.microsoft.com/office/drawing/2014/main" id="{82769489-B37D-B0F8-23BB-2D804AF93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A2F84-F15B-17D7-3704-B2C1E68D9CD1}"/>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252054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9867-1973-B057-B0AB-D97D15867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5C7CE-1C73-D0B9-A67B-28207D6E8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85B3A-C636-6B31-D96F-DCF1B0BBB1DF}"/>
              </a:ext>
            </a:extLst>
          </p:cNvPr>
          <p:cNvSpPr>
            <a:spLocks noGrp="1"/>
          </p:cNvSpPr>
          <p:nvPr>
            <p:ph type="dt" sz="half" idx="10"/>
          </p:nvPr>
        </p:nvSpPr>
        <p:spPr/>
        <p:txBody>
          <a:bodyPr/>
          <a:lstStyle/>
          <a:p>
            <a:fld id="{85DEC11A-2E1D-4F44-B53B-BEAECD414532}" type="datetime1">
              <a:rPr lang="en-US" smtClean="0"/>
              <a:t>5/17/2024</a:t>
            </a:fld>
            <a:endParaRPr lang="en-US"/>
          </a:p>
        </p:txBody>
      </p:sp>
      <p:sp>
        <p:nvSpPr>
          <p:cNvPr id="5" name="Footer Placeholder 4">
            <a:extLst>
              <a:ext uri="{FF2B5EF4-FFF2-40B4-BE49-F238E27FC236}">
                <a16:creationId xmlns:a16="http://schemas.microsoft.com/office/drawing/2014/main" id="{5BCE87F0-8BF3-07BD-864B-606EEF34D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C150B-B990-3661-1329-E579EC162AF8}"/>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18144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58C3-5DF4-83D0-42A4-1D3B536883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20B809-27F6-AC46-2941-957AE2D5B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76119-0CB2-5EA3-75E4-B5CDCF0D53EA}"/>
              </a:ext>
            </a:extLst>
          </p:cNvPr>
          <p:cNvSpPr>
            <a:spLocks noGrp="1"/>
          </p:cNvSpPr>
          <p:nvPr>
            <p:ph type="dt" sz="half" idx="10"/>
          </p:nvPr>
        </p:nvSpPr>
        <p:spPr/>
        <p:txBody>
          <a:bodyPr/>
          <a:lstStyle/>
          <a:p>
            <a:fld id="{9EB5AD88-4D6A-41A9-8869-CEE4D114031C}" type="datetime1">
              <a:rPr lang="en-US" smtClean="0"/>
              <a:t>5/17/2024</a:t>
            </a:fld>
            <a:endParaRPr lang="en-US"/>
          </a:p>
        </p:txBody>
      </p:sp>
      <p:sp>
        <p:nvSpPr>
          <p:cNvPr id="5" name="Footer Placeholder 4">
            <a:extLst>
              <a:ext uri="{FF2B5EF4-FFF2-40B4-BE49-F238E27FC236}">
                <a16:creationId xmlns:a16="http://schemas.microsoft.com/office/drawing/2014/main" id="{8DEBE972-E86A-F2D0-D442-A8CE7C3E7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1863A-3922-805C-A0C8-44D8B2480450}"/>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199940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5889-7731-8664-A892-3DB9B424E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AA9FF-AC09-2109-FC0A-C79A3CDE8A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72BDC2-B318-8F7B-74CD-4FF687A8AE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59DB3C-637C-B067-54D3-BF1680334641}"/>
              </a:ext>
            </a:extLst>
          </p:cNvPr>
          <p:cNvSpPr>
            <a:spLocks noGrp="1"/>
          </p:cNvSpPr>
          <p:nvPr>
            <p:ph type="dt" sz="half" idx="10"/>
          </p:nvPr>
        </p:nvSpPr>
        <p:spPr/>
        <p:txBody>
          <a:bodyPr/>
          <a:lstStyle/>
          <a:p>
            <a:fld id="{83AAD0E5-7C83-43D5-988A-4A155F3FC4B2}" type="datetime1">
              <a:rPr lang="en-US" smtClean="0"/>
              <a:t>5/17/2024</a:t>
            </a:fld>
            <a:endParaRPr lang="en-US"/>
          </a:p>
        </p:txBody>
      </p:sp>
      <p:sp>
        <p:nvSpPr>
          <p:cNvPr id="6" name="Footer Placeholder 5">
            <a:extLst>
              <a:ext uri="{FF2B5EF4-FFF2-40B4-BE49-F238E27FC236}">
                <a16:creationId xmlns:a16="http://schemas.microsoft.com/office/drawing/2014/main" id="{F9E8CFC6-DFDC-9C5E-96C6-4F387849B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155CF-B025-223C-39A3-0FA54FF76A01}"/>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371213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41B1-C120-2773-EE1D-2FBA152B5C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7C626D-8E5E-29B1-E343-7A50F6B2D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F57F6-E171-7CBD-8FEF-E1B60C030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707003-A4DC-A30E-02B4-E05BA1DC9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E21F5-694F-B019-3CB3-C989A13D16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368C22-8A83-3F19-63B5-A6CE8C15F863}"/>
              </a:ext>
            </a:extLst>
          </p:cNvPr>
          <p:cNvSpPr>
            <a:spLocks noGrp="1"/>
          </p:cNvSpPr>
          <p:nvPr>
            <p:ph type="dt" sz="half" idx="10"/>
          </p:nvPr>
        </p:nvSpPr>
        <p:spPr/>
        <p:txBody>
          <a:bodyPr/>
          <a:lstStyle/>
          <a:p>
            <a:fld id="{34349810-1D52-4046-BDA7-C41474ACF7F7}" type="datetime1">
              <a:rPr lang="en-US" smtClean="0"/>
              <a:t>5/17/2024</a:t>
            </a:fld>
            <a:endParaRPr lang="en-US"/>
          </a:p>
        </p:txBody>
      </p:sp>
      <p:sp>
        <p:nvSpPr>
          <p:cNvPr id="8" name="Footer Placeholder 7">
            <a:extLst>
              <a:ext uri="{FF2B5EF4-FFF2-40B4-BE49-F238E27FC236}">
                <a16:creationId xmlns:a16="http://schemas.microsoft.com/office/drawing/2014/main" id="{78D7B71F-AB85-7228-25C7-40E97D8577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37E820-3918-13C3-25E9-AE61F3DEDD0E}"/>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288100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5574-2BCF-8CF1-31E0-28E4BFC25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A8D4D-90DB-2679-C2EB-83408C5334C6}"/>
              </a:ext>
            </a:extLst>
          </p:cNvPr>
          <p:cNvSpPr>
            <a:spLocks noGrp="1"/>
          </p:cNvSpPr>
          <p:nvPr>
            <p:ph type="dt" sz="half" idx="10"/>
          </p:nvPr>
        </p:nvSpPr>
        <p:spPr/>
        <p:txBody>
          <a:bodyPr/>
          <a:lstStyle/>
          <a:p>
            <a:fld id="{102E405C-37C3-46D6-91AD-C9B350878C88}" type="datetime1">
              <a:rPr lang="en-US" smtClean="0"/>
              <a:t>5/17/2024</a:t>
            </a:fld>
            <a:endParaRPr lang="en-US"/>
          </a:p>
        </p:txBody>
      </p:sp>
      <p:sp>
        <p:nvSpPr>
          <p:cNvPr id="4" name="Footer Placeholder 3">
            <a:extLst>
              <a:ext uri="{FF2B5EF4-FFF2-40B4-BE49-F238E27FC236}">
                <a16:creationId xmlns:a16="http://schemas.microsoft.com/office/drawing/2014/main" id="{FED5A1A5-D091-A844-C346-59AADAC7D6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D83BD-F493-FD82-97CB-6F619B1D0780}"/>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127268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B0B6D-846A-7AB6-0817-3A7D3847DC9A}"/>
              </a:ext>
            </a:extLst>
          </p:cNvPr>
          <p:cNvSpPr>
            <a:spLocks noGrp="1"/>
          </p:cNvSpPr>
          <p:nvPr>
            <p:ph type="dt" sz="half" idx="10"/>
          </p:nvPr>
        </p:nvSpPr>
        <p:spPr/>
        <p:txBody>
          <a:bodyPr/>
          <a:lstStyle/>
          <a:p>
            <a:fld id="{E17CACEF-6D32-489A-BAF8-A6DB0E6C6116}" type="datetime1">
              <a:rPr lang="en-US" smtClean="0"/>
              <a:t>5/17/2024</a:t>
            </a:fld>
            <a:endParaRPr lang="en-US"/>
          </a:p>
        </p:txBody>
      </p:sp>
      <p:sp>
        <p:nvSpPr>
          <p:cNvPr id="3" name="Footer Placeholder 2">
            <a:extLst>
              <a:ext uri="{FF2B5EF4-FFF2-40B4-BE49-F238E27FC236}">
                <a16:creationId xmlns:a16="http://schemas.microsoft.com/office/drawing/2014/main" id="{DF6B8560-95C9-4359-B861-BD6FC82F05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2B8CA6-E42B-1194-9497-A2FA5E6404C0}"/>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4379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4065-F855-0521-0C6A-DB3B638F6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08861-279F-4F18-B956-422A5140F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78D12-3F7F-D3D8-9427-0408298CD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5A3EA-5664-EDB9-6E71-3F50498AD248}"/>
              </a:ext>
            </a:extLst>
          </p:cNvPr>
          <p:cNvSpPr>
            <a:spLocks noGrp="1"/>
          </p:cNvSpPr>
          <p:nvPr>
            <p:ph type="dt" sz="half" idx="10"/>
          </p:nvPr>
        </p:nvSpPr>
        <p:spPr/>
        <p:txBody>
          <a:bodyPr/>
          <a:lstStyle/>
          <a:p>
            <a:fld id="{7106C155-7FA8-4223-885D-E48D5CFCB472}" type="datetime1">
              <a:rPr lang="en-US" smtClean="0"/>
              <a:t>5/17/2024</a:t>
            </a:fld>
            <a:endParaRPr lang="en-US"/>
          </a:p>
        </p:txBody>
      </p:sp>
      <p:sp>
        <p:nvSpPr>
          <p:cNvPr id="6" name="Footer Placeholder 5">
            <a:extLst>
              <a:ext uri="{FF2B5EF4-FFF2-40B4-BE49-F238E27FC236}">
                <a16:creationId xmlns:a16="http://schemas.microsoft.com/office/drawing/2014/main" id="{080594FF-3CD3-EF1C-B0D0-050F6041E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043C8-043B-0654-D7DB-125F57000C6E}"/>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348683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DECD-A6A6-4606-EA17-B7F79C5E6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146B54-0777-6D74-6984-CB78BE69E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D36A2-2D1E-DE7B-B3B1-CA428162B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321DF-6E23-2433-65B4-154394F2E40E}"/>
              </a:ext>
            </a:extLst>
          </p:cNvPr>
          <p:cNvSpPr>
            <a:spLocks noGrp="1"/>
          </p:cNvSpPr>
          <p:nvPr>
            <p:ph type="dt" sz="half" idx="10"/>
          </p:nvPr>
        </p:nvSpPr>
        <p:spPr/>
        <p:txBody>
          <a:bodyPr/>
          <a:lstStyle/>
          <a:p>
            <a:fld id="{FCDEE395-64CB-4685-B0BE-3CA44215A737}" type="datetime1">
              <a:rPr lang="en-US" smtClean="0"/>
              <a:t>5/17/2024</a:t>
            </a:fld>
            <a:endParaRPr lang="en-US"/>
          </a:p>
        </p:txBody>
      </p:sp>
      <p:sp>
        <p:nvSpPr>
          <p:cNvPr id="6" name="Footer Placeholder 5">
            <a:extLst>
              <a:ext uri="{FF2B5EF4-FFF2-40B4-BE49-F238E27FC236}">
                <a16:creationId xmlns:a16="http://schemas.microsoft.com/office/drawing/2014/main" id="{E291BB6C-B0BA-2B9D-BD74-6BD7D25AB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22049-BEEF-2BC4-C873-9E33F56B7163}"/>
              </a:ext>
            </a:extLst>
          </p:cNvPr>
          <p:cNvSpPr>
            <a:spLocks noGrp="1"/>
          </p:cNvSpPr>
          <p:nvPr>
            <p:ph type="sldNum" sz="quarter" idx="12"/>
          </p:nvPr>
        </p:nvSpPr>
        <p:spPr/>
        <p:txBody>
          <a:bodyPr/>
          <a:lstStyle/>
          <a:p>
            <a:fld id="{FD5F86CC-4801-4AA6-970C-617ABA1869EE}" type="slidenum">
              <a:rPr lang="en-US" smtClean="0"/>
              <a:t>‹#›</a:t>
            </a:fld>
            <a:endParaRPr lang="en-US"/>
          </a:p>
        </p:txBody>
      </p:sp>
    </p:spTree>
    <p:extLst>
      <p:ext uri="{BB962C8B-B14F-4D97-AF65-F5344CB8AC3E}">
        <p14:creationId xmlns:p14="http://schemas.microsoft.com/office/powerpoint/2010/main" val="190472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0C4C3-14CC-C16B-F668-479E96828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0DB44-67A1-1D15-09A6-ADE4CE176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369E-B65E-D0EB-AE99-ABD709F46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D2E07-3502-46A8-BA5C-B338412CFF75}" type="datetime1">
              <a:rPr lang="en-US" smtClean="0"/>
              <a:t>5/17/2024</a:t>
            </a:fld>
            <a:endParaRPr lang="en-US"/>
          </a:p>
        </p:txBody>
      </p:sp>
      <p:sp>
        <p:nvSpPr>
          <p:cNvPr id="5" name="Footer Placeholder 4">
            <a:extLst>
              <a:ext uri="{FF2B5EF4-FFF2-40B4-BE49-F238E27FC236}">
                <a16:creationId xmlns:a16="http://schemas.microsoft.com/office/drawing/2014/main" id="{222936F6-77F7-3470-A620-ED9A482BA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DA45D3-6B42-2223-BF92-F3BD13A84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F86CC-4801-4AA6-970C-617ABA1869EE}" type="slidenum">
              <a:rPr lang="en-US" smtClean="0"/>
              <a:t>‹#›</a:t>
            </a:fld>
            <a:endParaRPr lang="en-US"/>
          </a:p>
        </p:txBody>
      </p:sp>
    </p:spTree>
    <p:extLst>
      <p:ext uri="{BB962C8B-B14F-4D97-AF65-F5344CB8AC3E}">
        <p14:creationId xmlns:p14="http://schemas.microsoft.com/office/powerpoint/2010/main" val="141582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hanaa-mahmuod/AI-Coutch-Gym.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8AB0F5E9-A3A5-E982-BCDB-6B374FFC02E8}"/>
              </a:ext>
            </a:extLst>
          </p:cNvPr>
          <p:cNvSpPr>
            <a:spLocks noGrp="1"/>
          </p:cNvSpPr>
          <p:nvPr>
            <p:ph type="ctrTitle"/>
          </p:nvPr>
        </p:nvSpPr>
        <p:spPr>
          <a:xfrm>
            <a:off x="1524000" y="2415654"/>
            <a:ext cx="9144000" cy="1296536"/>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8800" dirty="0">
                <a:solidFill>
                  <a:schemeClr val="tx1"/>
                </a:solidFill>
              </a:rPr>
              <a:t>AI Coach Gym</a:t>
            </a:r>
          </a:p>
        </p:txBody>
      </p:sp>
      <p:sp>
        <p:nvSpPr>
          <p:cNvPr id="7" name="Slide Number Placeholder 6">
            <a:extLst>
              <a:ext uri="{FF2B5EF4-FFF2-40B4-BE49-F238E27FC236}">
                <a16:creationId xmlns:a16="http://schemas.microsoft.com/office/drawing/2014/main" id="{2DD00BE4-869A-A051-BAAA-DAEC2CF08727}"/>
              </a:ext>
            </a:extLst>
          </p:cNvPr>
          <p:cNvSpPr>
            <a:spLocks noGrp="1"/>
          </p:cNvSpPr>
          <p:nvPr>
            <p:ph type="sldNum" sz="quarter" idx="12"/>
          </p:nvPr>
        </p:nvSpPr>
        <p:spPr>
          <a:xfrm>
            <a:off x="11109278" y="6356350"/>
            <a:ext cx="244522" cy="365125"/>
          </a:xfrm>
        </p:spPr>
        <p:txBody>
          <a:bodyPr/>
          <a:lstStyle/>
          <a:p>
            <a:fld id="{FD5F86CC-4801-4AA6-970C-617ABA1869EE}" type="slidenum">
              <a:rPr lang="en-US" smtClean="0"/>
              <a:t>1</a:t>
            </a:fld>
            <a:endParaRPr lang="en-US" dirty="0"/>
          </a:p>
        </p:txBody>
      </p:sp>
    </p:spTree>
    <p:extLst>
      <p:ext uri="{BB962C8B-B14F-4D97-AF65-F5344CB8AC3E}">
        <p14:creationId xmlns:p14="http://schemas.microsoft.com/office/powerpoint/2010/main" val="79396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E4DD-AE21-9A49-51E2-8F91E5FBD4FA}"/>
              </a:ext>
            </a:extLst>
          </p:cNvPr>
          <p:cNvSpPr>
            <a:spLocks noGrp="1"/>
          </p:cNvSpPr>
          <p:nvPr>
            <p:ph type="title"/>
          </p:nvPr>
        </p:nvSpPr>
        <p:spPr>
          <a:xfrm>
            <a:off x="0" y="365126"/>
            <a:ext cx="12192000" cy="1026946"/>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Methods :-</a:t>
            </a:r>
            <a:endParaRPr lang="en-US" sz="4800" b="1" dirty="0"/>
          </a:p>
        </p:txBody>
      </p:sp>
      <p:sp>
        <p:nvSpPr>
          <p:cNvPr id="3" name="Content Placeholder 2">
            <a:extLst>
              <a:ext uri="{FF2B5EF4-FFF2-40B4-BE49-F238E27FC236}">
                <a16:creationId xmlns:a16="http://schemas.microsoft.com/office/drawing/2014/main" id="{6FE9E37A-D655-D05E-A4EE-923F94C55FCA}"/>
              </a:ext>
            </a:extLst>
          </p:cNvPr>
          <p:cNvSpPr>
            <a:spLocks noGrp="1"/>
          </p:cNvSpPr>
          <p:nvPr>
            <p:ph idx="1"/>
          </p:nvPr>
        </p:nvSpPr>
        <p:spPr>
          <a:xfrm>
            <a:off x="838200" y="1825624"/>
            <a:ext cx="10515600" cy="4530725"/>
          </a:xfrm>
        </p:spPr>
        <p:txBody>
          <a:bodyPr>
            <a:normAutofit lnSpcReduction="10000"/>
          </a:bodyPr>
          <a:lstStyle/>
          <a:p>
            <a:r>
              <a:rPr lang="en-US" b="1" dirty="0"/>
              <a:t>ensure the type of data is float32 :-</a:t>
            </a:r>
          </a:p>
          <a:p>
            <a:pPr marL="0" indent="0">
              <a:buNone/>
            </a:pPr>
            <a:r>
              <a:rPr lang="en-US" b="1" dirty="0"/>
              <a:t>     </a:t>
            </a:r>
            <a:r>
              <a:rPr lang="en-US" dirty="0"/>
              <a:t>the code checks if the type of data is float32 ,  If the original data</a:t>
            </a:r>
          </a:p>
          <a:p>
            <a:pPr marL="0" indent="0">
              <a:buNone/>
            </a:pPr>
            <a:r>
              <a:rPr lang="en-US" dirty="0"/>
              <a:t>     type of x and y is larger, converting them to np.float32 can help</a:t>
            </a:r>
          </a:p>
          <a:p>
            <a:pPr marL="0" indent="0">
              <a:buNone/>
            </a:pPr>
            <a:r>
              <a:rPr lang="en-US" dirty="0"/>
              <a:t>     reduce memory usage ,ensures that they will be compatible with</a:t>
            </a:r>
          </a:p>
          <a:p>
            <a:pPr marL="0" indent="0">
              <a:buNone/>
            </a:pPr>
            <a:r>
              <a:rPr lang="en-US" dirty="0"/>
              <a:t>     these functions , improve performance.</a:t>
            </a:r>
          </a:p>
          <a:p>
            <a:r>
              <a:rPr lang="en-US" b="1" dirty="0"/>
              <a:t>build the model :-</a:t>
            </a:r>
          </a:p>
          <a:p>
            <a:pPr marL="0" indent="0">
              <a:buNone/>
            </a:pPr>
            <a:r>
              <a:rPr lang="en-US" b="1" dirty="0"/>
              <a:t>    </a:t>
            </a:r>
            <a:r>
              <a:rPr lang="en-US" dirty="0"/>
              <a:t>- defines a sequential model using the Keras API in TensorFlow.</a:t>
            </a:r>
          </a:p>
          <a:p>
            <a:pPr marL="0" indent="0">
              <a:buNone/>
            </a:pPr>
            <a:r>
              <a:rPr lang="en-US" dirty="0"/>
              <a:t>    - The convolutional layers extract features from the input data using</a:t>
            </a:r>
          </a:p>
          <a:p>
            <a:pPr marL="0" indent="0">
              <a:buNone/>
            </a:pPr>
            <a:r>
              <a:rPr lang="en-US" dirty="0"/>
              <a:t>       filters.</a:t>
            </a:r>
          </a:p>
          <a:p>
            <a:pPr marL="0" indent="0">
              <a:buNone/>
            </a:pPr>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04F0873-CF35-442E-7932-FFA9A5B761CB}"/>
              </a:ext>
            </a:extLst>
          </p:cNvPr>
          <p:cNvSpPr>
            <a:spLocks noGrp="1"/>
          </p:cNvSpPr>
          <p:nvPr>
            <p:ph type="sldNum" sz="quarter" idx="12"/>
          </p:nvPr>
        </p:nvSpPr>
        <p:spPr/>
        <p:txBody>
          <a:bodyPr/>
          <a:lstStyle/>
          <a:p>
            <a:fld id="{FD5F86CC-4801-4AA6-970C-617ABA1869EE}" type="slidenum">
              <a:rPr lang="en-US" smtClean="0"/>
              <a:t>10</a:t>
            </a:fld>
            <a:endParaRPr lang="en-US"/>
          </a:p>
        </p:txBody>
      </p:sp>
    </p:spTree>
    <p:extLst>
      <p:ext uri="{BB962C8B-B14F-4D97-AF65-F5344CB8AC3E}">
        <p14:creationId xmlns:p14="http://schemas.microsoft.com/office/powerpoint/2010/main" val="362823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E4DD-AE21-9A49-51E2-8F91E5FBD4FA}"/>
              </a:ext>
            </a:extLst>
          </p:cNvPr>
          <p:cNvSpPr>
            <a:spLocks noGrp="1"/>
          </p:cNvSpPr>
          <p:nvPr>
            <p:ph type="title"/>
          </p:nvPr>
        </p:nvSpPr>
        <p:spPr>
          <a:xfrm>
            <a:off x="0" y="365126"/>
            <a:ext cx="12192000" cy="1026946"/>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Methods :-</a:t>
            </a:r>
            <a:endParaRPr lang="en-US" sz="4800" b="1" dirty="0"/>
          </a:p>
        </p:txBody>
      </p:sp>
      <p:sp>
        <p:nvSpPr>
          <p:cNvPr id="3" name="Content Placeholder 2">
            <a:extLst>
              <a:ext uri="{FF2B5EF4-FFF2-40B4-BE49-F238E27FC236}">
                <a16:creationId xmlns:a16="http://schemas.microsoft.com/office/drawing/2014/main" id="{6FE9E37A-D655-D05E-A4EE-923F94C55FCA}"/>
              </a:ext>
            </a:extLst>
          </p:cNvPr>
          <p:cNvSpPr>
            <a:spLocks noGrp="1"/>
          </p:cNvSpPr>
          <p:nvPr>
            <p:ph idx="1"/>
          </p:nvPr>
        </p:nvSpPr>
        <p:spPr>
          <a:xfrm>
            <a:off x="838200" y="1825624"/>
            <a:ext cx="10515600" cy="4667249"/>
          </a:xfrm>
        </p:spPr>
        <p:txBody>
          <a:bodyPr/>
          <a:lstStyle/>
          <a:p>
            <a:pPr marL="0" indent="0">
              <a:buNone/>
            </a:pPr>
            <a:r>
              <a:rPr lang="en-US" dirty="0"/>
              <a:t>  - The max pooling layers reduce the spatial dimensions of the</a:t>
            </a:r>
          </a:p>
          <a:p>
            <a:pPr marL="0" indent="0">
              <a:buNone/>
            </a:pPr>
            <a:r>
              <a:rPr lang="en-US" dirty="0"/>
              <a:t>    extracted features.</a:t>
            </a:r>
          </a:p>
          <a:p>
            <a:pPr marL="0" indent="0">
              <a:buNone/>
            </a:pPr>
            <a:r>
              <a:rPr lang="en-US" dirty="0"/>
              <a:t>  - The flatten layer transforms the output from the convolutional layers</a:t>
            </a:r>
          </a:p>
          <a:p>
            <a:pPr marL="0" indent="0">
              <a:buNone/>
            </a:pPr>
            <a:r>
              <a:rPr lang="en-US" dirty="0"/>
              <a:t>     into a 1D array.</a:t>
            </a:r>
          </a:p>
          <a:p>
            <a:pPr marL="0" indent="0">
              <a:buNone/>
            </a:pPr>
            <a:r>
              <a:rPr lang="en-US" dirty="0"/>
              <a:t>  - The dense layers perform classification tasks.</a:t>
            </a:r>
          </a:p>
          <a:p>
            <a:pPr marL="0" indent="0">
              <a:buNone/>
            </a:pPr>
            <a:r>
              <a:rPr lang="en-US" dirty="0"/>
              <a:t>  - The dropout layer helps prevent overfitting.</a:t>
            </a:r>
          </a:p>
          <a:p>
            <a:pPr marL="0" indent="0">
              <a:buNone/>
            </a:pPr>
            <a:r>
              <a:rPr lang="en-US" dirty="0"/>
              <a:t>  - The output layer uses softmax activation to generate class </a:t>
            </a:r>
          </a:p>
          <a:p>
            <a:pPr marL="0" indent="0">
              <a:buNone/>
            </a:pPr>
            <a:r>
              <a:rPr lang="en-US" dirty="0"/>
              <a:t>     probabilities .</a:t>
            </a:r>
          </a:p>
          <a:p>
            <a:pPr marL="0" indent="0">
              <a:buNone/>
            </a:pPr>
            <a:endParaRPr lang="en-US" dirty="0"/>
          </a:p>
        </p:txBody>
      </p:sp>
      <p:sp>
        <p:nvSpPr>
          <p:cNvPr id="4" name="Slide Number Placeholder 3">
            <a:extLst>
              <a:ext uri="{FF2B5EF4-FFF2-40B4-BE49-F238E27FC236}">
                <a16:creationId xmlns:a16="http://schemas.microsoft.com/office/drawing/2014/main" id="{204F0873-CF35-442E-7932-FFA9A5B761CB}"/>
              </a:ext>
            </a:extLst>
          </p:cNvPr>
          <p:cNvSpPr>
            <a:spLocks noGrp="1"/>
          </p:cNvSpPr>
          <p:nvPr>
            <p:ph type="sldNum" sz="quarter" idx="12"/>
          </p:nvPr>
        </p:nvSpPr>
        <p:spPr/>
        <p:txBody>
          <a:bodyPr/>
          <a:lstStyle/>
          <a:p>
            <a:fld id="{FD5F86CC-4801-4AA6-970C-617ABA1869EE}" type="slidenum">
              <a:rPr lang="en-US" smtClean="0"/>
              <a:t>11</a:t>
            </a:fld>
            <a:endParaRPr lang="en-US"/>
          </a:p>
        </p:txBody>
      </p:sp>
    </p:spTree>
    <p:extLst>
      <p:ext uri="{BB962C8B-B14F-4D97-AF65-F5344CB8AC3E}">
        <p14:creationId xmlns:p14="http://schemas.microsoft.com/office/powerpoint/2010/main" val="56031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E4DD-AE21-9A49-51E2-8F91E5FBD4FA}"/>
              </a:ext>
            </a:extLst>
          </p:cNvPr>
          <p:cNvSpPr>
            <a:spLocks noGrp="1"/>
          </p:cNvSpPr>
          <p:nvPr>
            <p:ph type="title"/>
          </p:nvPr>
        </p:nvSpPr>
        <p:spPr>
          <a:xfrm>
            <a:off x="0" y="365126"/>
            <a:ext cx="12192000" cy="1026946"/>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Methods :-</a:t>
            </a:r>
            <a:endParaRPr lang="en-US" sz="4800" b="1" dirty="0"/>
          </a:p>
        </p:txBody>
      </p:sp>
      <p:sp>
        <p:nvSpPr>
          <p:cNvPr id="3" name="Content Placeholder 2">
            <a:extLst>
              <a:ext uri="{FF2B5EF4-FFF2-40B4-BE49-F238E27FC236}">
                <a16:creationId xmlns:a16="http://schemas.microsoft.com/office/drawing/2014/main" id="{6FE9E37A-D655-D05E-A4EE-923F94C55FCA}"/>
              </a:ext>
            </a:extLst>
          </p:cNvPr>
          <p:cNvSpPr>
            <a:spLocks noGrp="1"/>
          </p:cNvSpPr>
          <p:nvPr>
            <p:ph idx="1"/>
          </p:nvPr>
        </p:nvSpPr>
        <p:spPr>
          <a:xfrm>
            <a:off x="838200" y="1825624"/>
            <a:ext cx="10515600" cy="4667249"/>
          </a:xfrm>
        </p:spPr>
        <p:txBody>
          <a:bodyPr>
            <a:normAutofit fontScale="85000" lnSpcReduction="20000"/>
          </a:bodyPr>
          <a:lstStyle/>
          <a:p>
            <a:r>
              <a:rPr lang="en-US" b="1" dirty="0"/>
              <a:t>Model Checkpoint and EarlyStopping : -</a:t>
            </a:r>
          </a:p>
          <a:p>
            <a:pPr marL="0" indent="0">
              <a:buNone/>
            </a:pPr>
            <a:r>
              <a:rPr lang="en-US" dirty="0"/>
              <a:t>    two callbacks are defined: ModelCheckpoint saves the weights of the</a:t>
            </a:r>
          </a:p>
          <a:p>
            <a:pPr marL="0" indent="0">
              <a:buNone/>
            </a:pPr>
            <a:r>
              <a:rPr lang="en-US" b="1" dirty="0"/>
              <a:t>    </a:t>
            </a:r>
            <a:r>
              <a:rPr lang="en-US" dirty="0"/>
              <a:t>model during training, and EarlyStopping stops training if there is no</a:t>
            </a:r>
          </a:p>
          <a:p>
            <a:pPr marL="0" indent="0">
              <a:buNone/>
            </a:pPr>
            <a:r>
              <a:rPr lang="en-US" b="1" dirty="0"/>
              <a:t>    </a:t>
            </a:r>
            <a:r>
              <a:rPr lang="en-US" dirty="0"/>
              <a:t>improvement in performance.</a:t>
            </a:r>
          </a:p>
          <a:p>
            <a:pPr marL="0" indent="0">
              <a:buNone/>
            </a:pPr>
            <a:endParaRPr lang="en-US" b="1" dirty="0"/>
          </a:p>
          <a:p>
            <a:r>
              <a:rPr lang="en-US" b="1" dirty="0"/>
              <a:t>compile and train the model : -</a:t>
            </a:r>
          </a:p>
          <a:p>
            <a:pPr marL="0" indent="0">
              <a:buNone/>
            </a:pPr>
            <a:r>
              <a:rPr lang="en-US" dirty="0"/>
              <a:t>    The Adam optimizer is chosen for training the model It is used for</a:t>
            </a:r>
          </a:p>
          <a:p>
            <a:pPr marL="0" indent="0">
              <a:buNone/>
            </a:pPr>
            <a:r>
              <a:rPr lang="en-US" b="1" dirty="0"/>
              <a:t>    </a:t>
            </a:r>
            <a:r>
              <a:rPr lang="en-US" dirty="0"/>
              <a:t>optimizing deep learning models due to its efficiency and effectiveness. </a:t>
            </a:r>
          </a:p>
          <a:p>
            <a:pPr marL="0" indent="0">
              <a:buNone/>
            </a:pPr>
            <a:r>
              <a:rPr lang="en-US" b="1" dirty="0"/>
              <a:t>    </a:t>
            </a:r>
            <a:r>
              <a:rPr lang="en-US" dirty="0"/>
              <a:t>loss function  calculates the cross-entropy loss between the  predicted </a:t>
            </a:r>
          </a:p>
          <a:p>
            <a:pPr marL="0" indent="0">
              <a:buNone/>
            </a:pPr>
            <a:r>
              <a:rPr lang="en-US" b="1" dirty="0"/>
              <a:t>    </a:t>
            </a:r>
            <a:r>
              <a:rPr lang="en-US" dirty="0"/>
              <a:t>probabilities and   true class labels.</a:t>
            </a:r>
          </a:p>
          <a:p>
            <a:pPr marL="0" indent="0">
              <a:buNone/>
            </a:pPr>
            <a:endParaRPr lang="en-US" b="1" dirty="0"/>
          </a:p>
          <a:p>
            <a:r>
              <a:rPr lang="en-US" b="1" dirty="0"/>
              <a:t>Testing</a:t>
            </a:r>
          </a:p>
          <a:p>
            <a:endParaRPr lang="en-US" b="1" dirty="0"/>
          </a:p>
          <a:p>
            <a:endParaRPr lang="en-US" b="1" dirty="0"/>
          </a:p>
          <a:p>
            <a:endParaRPr lang="en-US" dirty="0"/>
          </a:p>
        </p:txBody>
      </p:sp>
      <p:sp>
        <p:nvSpPr>
          <p:cNvPr id="4" name="Slide Number Placeholder 3">
            <a:extLst>
              <a:ext uri="{FF2B5EF4-FFF2-40B4-BE49-F238E27FC236}">
                <a16:creationId xmlns:a16="http://schemas.microsoft.com/office/drawing/2014/main" id="{204F0873-CF35-442E-7932-FFA9A5B761CB}"/>
              </a:ext>
            </a:extLst>
          </p:cNvPr>
          <p:cNvSpPr>
            <a:spLocks noGrp="1"/>
          </p:cNvSpPr>
          <p:nvPr>
            <p:ph type="sldNum" sz="quarter" idx="12"/>
          </p:nvPr>
        </p:nvSpPr>
        <p:spPr/>
        <p:txBody>
          <a:bodyPr/>
          <a:lstStyle/>
          <a:p>
            <a:fld id="{FD5F86CC-4801-4AA6-970C-617ABA1869EE}" type="slidenum">
              <a:rPr lang="en-US" smtClean="0"/>
              <a:t>12</a:t>
            </a:fld>
            <a:endParaRPr lang="en-US"/>
          </a:p>
        </p:txBody>
      </p:sp>
    </p:spTree>
    <p:extLst>
      <p:ext uri="{BB962C8B-B14F-4D97-AF65-F5344CB8AC3E}">
        <p14:creationId xmlns:p14="http://schemas.microsoft.com/office/powerpoint/2010/main" val="368675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2DF7-5CF4-6375-5F70-27D95547681B}"/>
              </a:ext>
            </a:extLst>
          </p:cNvPr>
          <p:cNvSpPr>
            <a:spLocks noGrp="1"/>
          </p:cNvSpPr>
          <p:nvPr>
            <p:ph type="title"/>
          </p:nvPr>
        </p:nvSpPr>
        <p:spPr>
          <a:xfrm>
            <a:off x="0" y="365125"/>
            <a:ext cx="12192000" cy="1013299"/>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Results :-</a:t>
            </a:r>
            <a:endParaRPr lang="en-US" sz="4800" b="1" dirty="0"/>
          </a:p>
        </p:txBody>
      </p:sp>
      <p:sp>
        <p:nvSpPr>
          <p:cNvPr id="3" name="Content Placeholder 2">
            <a:extLst>
              <a:ext uri="{FF2B5EF4-FFF2-40B4-BE49-F238E27FC236}">
                <a16:creationId xmlns:a16="http://schemas.microsoft.com/office/drawing/2014/main" id="{39883A31-34C2-7D41-938D-9F93F7FFDCA0}"/>
              </a:ext>
            </a:extLst>
          </p:cNvPr>
          <p:cNvSpPr>
            <a:spLocks noGrp="1"/>
          </p:cNvSpPr>
          <p:nvPr>
            <p:ph idx="1"/>
          </p:nvPr>
        </p:nvSpPr>
        <p:spPr>
          <a:xfrm>
            <a:off x="838200" y="1825625"/>
            <a:ext cx="11191164" cy="4667250"/>
          </a:xfrm>
        </p:spPr>
        <p:txBody>
          <a:bodyPr>
            <a:normAutofit/>
          </a:bodyPr>
          <a:lstStyle/>
          <a:p>
            <a:r>
              <a:rPr lang="en-US" b="1" dirty="0"/>
              <a:t>Training Accuracy :   </a:t>
            </a:r>
            <a:r>
              <a:rPr lang="en-US" dirty="0"/>
              <a:t>99% .</a:t>
            </a:r>
          </a:p>
          <a:p>
            <a:r>
              <a:rPr lang="en-US" b="1" dirty="0"/>
              <a:t>Testing Accuracy :  </a:t>
            </a:r>
            <a:r>
              <a:rPr lang="en-US" dirty="0"/>
              <a:t>99% .</a:t>
            </a:r>
          </a:p>
          <a:p>
            <a:endParaRPr lang="en-US" dirty="0"/>
          </a:p>
          <a:p>
            <a:r>
              <a:rPr lang="en-US" b="1" dirty="0"/>
              <a:t>Error Analysis : -</a:t>
            </a:r>
          </a:p>
          <a:p>
            <a:pPr marL="0" indent="0">
              <a:buNone/>
            </a:pPr>
            <a:r>
              <a:rPr lang="en-US" b="1" dirty="0"/>
              <a:t>    </a:t>
            </a:r>
          </a:p>
          <a:p>
            <a:r>
              <a:rPr lang="en-US" b="1" dirty="0"/>
              <a:t>Result Analysis : -</a:t>
            </a:r>
          </a:p>
          <a:p>
            <a:pPr marL="0" indent="0">
              <a:buNone/>
            </a:pPr>
            <a:endParaRPr lang="en-US" b="1" dirty="0"/>
          </a:p>
          <a:p>
            <a:pPr marL="0" indent="0">
              <a:buNone/>
            </a:pPr>
            <a:r>
              <a:rPr lang="en-US" b="1" dirty="0"/>
              <a:t>    </a:t>
            </a:r>
            <a:endParaRPr lang="en-US" dirty="0"/>
          </a:p>
        </p:txBody>
      </p:sp>
      <p:sp>
        <p:nvSpPr>
          <p:cNvPr id="4" name="Slide Number Placeholder 3">
            <a:extLst>
              <a:ext uri="{FF2B5EF4-FFF2-40B4-BE49-F238E27FC236}">
                <a16:creationId xmlns:a16="http://schemas.microsoft.com/office/drawing/2014/main" id="{AC240CB9-6FF6-C8D6-4F1B-E791E64AB40F}"/>
              </a:ext>
            </a:extLst>
          </p:cNvPr>
          <p:cNvSpPr>
            <a:spLocks noGrp="1"/>
          </p:cNvSpPr>
          <p:nvPr>
            <p:ph type="sldNum" sz="quarter" idx="12"/>
          </p:nvPr>
        </p:nvSpPr>
        <p:spPr/>
        <p:txBody>
          <a:bodyPr/>
          <a:lstStyle/>
          <a:p>
            <a:fld id="{FD5F86CC-4801-4AA6-970C-617ABA1869EE}" type="slidenum">
              <a:rPr lang="en-US" smtClean="0"/>
              <a:t>13</a:t>
            </a:fld>
            <a:endParaRPr lang="en-US"/>
          </a:p>
        </p:txBody>
      </p:sp>
      <p:pic>
        <p:nvPicPr>
          <p:cNvPr id="6" name="Picture 5">
            <a:extLst>
              <a:ext uri="{FF2B5EF4-FFF2-40B4-BE49-F238E27FC236}">
                <a16:creationId xmlns:a16="http://schemas.microsoft.com/office/drawing/2014/main" id="{B9B737EA-EF8C-A8F4-81AD-CFB1412DF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666" y="3529486"/>
            <a:ext cx="6591868" cy="2603263"/>
          </a:xfrm>
          <a:prstGeom prst="rect">
            <a:avLst/>
          </a:prstGeom>
        </p:spPr>
      </p:pic>
    </p:spTree>
    <p:extLst>
      <p:ext uri="{BB962C8B-B14F-4D97-AF65-F5344CB8AC3E}">
        <p14:creationId xmlns:p14="http://schemas.microsoft.com/office/powerpoint/2010/main" val="38939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2DF7-5CF4-6375-5F70-27D95547681B}"/>
              </a:ext>
            </a:extLst>
          </p:cNvPr>
          <p:cNvSpPr>
            <a:spLocks noGrp="1"/>
          </p:cNvSpPr>
          <p:nvPr>
            <p:ph type="title"/>
          </p:nvPr>
        </p:nvSpPr>
        <p:spPr>
          <a:xfrm>
            <a:off x="0" y="365125"/>
            <a:ext cx="12192000" cy="1013299"/>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Results :-</a:t>
            </a:r>
            <a:endParaRPr lang="en-US" sz="4800" b="1" dirty="0"/>
          </a:p>
        </p:txBody>
      </p:sp>
      <p:sp>
        <p:nvSpPr>
          <p:cNvPr id="3" name="Content Placeholder 2">
            <a:extLst>
              <a:ext uri="{FF2B5EF4-FFF2-40B4-BE49-F238E27FC236}">
                <a16:creationId xmlns:a16="http://schemas.microsoft.com/office/drawing/2014/main" id="{39883A31-34C2-7D41-938D-9F93F7FFDCA0}"/>
              </a:ext>
            </a:extLst>
          </p:cNvPr>
          <p:cNvSpPr>
            <a:spLocks noGrp="1"/>
          </p:cNvSpPr>
          <p:nvPr>
            <p:ph idx="1"/>
          </p:nvPr>
        </p:nvSpPr>
        <p:spPr/>
        <p:txBody>
          <a:bodyPr>
            <a:normAutofit/>
          </a:bodyPr>
          <a:lstStyle/>
          <a:p>
            <a:r>
              <a:rPr lang="en-US" b="1" dirty="0"/>
              <a:t>Confusion Matrix : -</a:t>
            </a:r>
          </a:p>
          <a:p>
            <a:pPr marL="0" indent="0">
              <a:buNone/>
            </a:pPr>
            <a:r>
              <a:rPr lang="en-US" b="1" dirty="0"/>
              <a:t>  </a:t>
            </a:r>
          </a:p>
          <a:p>
            <a:pPr marL="0" indent="0">
              <a:buNone/>
            </a:pPr>
            <a:endParaRPr lang="en-US" b="1" dirty="0"/>
          </a:p>
        </p:txBody>
      </p:sp>
      <p:sp>
        <p:nvSpPr>
          <p:cNvPr id="4" name="Slide Number Placeholder 3">
            <a:extLst>
              <a:ext uri="{FF2B5EF4-FFF2-40B4-BE49-F238E27FC236}">
                <a16:creationId xmlns:a16="http://schemas.microsoft.com/office/drawing/2014/main" id="{AC240CB9-6FF6-C8D6-4F1B-E791E64AB40F}"/>
              </a:ext>
            </a:extLst>
          </p:cNvPr>
          <p:cNvSpPr>
            <a:spLocks noGrp="1"/>
          </p:cNvSpPr>
          <p:nvPr>
            <p:ph type="sldNum" sz="quarter" idx="12"/>
          </p:nvPr>
        </p:nvSpPr>
        <p:spPr/>
        <p:txBody>
          <a:bodyPr/>
          <a:lstStyle/>
          <a:p>
            <a:fld id="{FD5F86CC-4801-4AA6-970C-617ABA1869EE}" type="slidenum">
              <a:rPr lang="en-US" smtClean="0"/>
              <a:t>14</a:t>
            </a:fld>
            <a:endParaRPr lang="en-US"/>
          </a:p>
        </p:txBody>
      </p:sp>
      <p:pic>
        <p:nvPicPr>
          <p:cNvPr id="6" name="Picture 5">
            <a:extLst>
              <a:ext uri="{FF2B5EF4-FFF2-40B4-BE49-F238E27FC236}">
                <a16:creationId xmlns:a16="http://schemas.microsoft.com/office/drawing/2014/main" id="{AA28CD6C-2E15-8AAC-5B84-99020D985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273" y="2063897"/>
            <a:ext cx="6317527" cy="3872879"/>
          </a:xfrm>
          <a:prstGeom prst="rect">
            <a:avLst/>
          </a:prstGeom>
        </p:spPr>
      </p:pic>
    </p:spTree>
    <p:extLst>
      <p:ext uri="{BB962C8B-B14F-4D97-AF65-F5344CB8AC3E}">
        <p14:creationId xmlns:p14="http://schemas.microsoft.com/office/powerpoint/2010/main" val="319176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2DF7-5CF4-6375-5F70-27D95547681B}"/>
              </a:ext>
            </a:extLst>
          </p:cNvPr>
          <p:cNvSpPr>
            <a:spLocks noGrp="1"/>
          </p:cNvSpPr>
          <p:nvPr>
            <p:ph type="title"/>
          </p:nvPr>
        </p:nvSpPr>
        <p:spPr>
          <a:xfrm>
            <a:off x="0" y="365125"/>
            <a:ext cx="12192000" cy="1013299"/>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Results :-</a:t>
            </a:r>
            <a:endParaRPr lang="en-US" sz="4800" b="1" dirty="0"/>
          </a:p>
        </p:txBody>
      </p:sp>
      <p:sp>
        <p:nvSpPr>
          <p:cNvPr id="3" name="Content Placeholder 2">
            <a:extLst>
              <a:ext uri="{FF2B5EF4-FFF2-40B4-BE49-F238E27FC236}">
                <a16:creationId xmlns:a16="http://schemas.microsoft.com/office/drawing/2014/main" id="{39883A31-34C2-7D41-938D-9F93F7FFDCA0}"/>
              </a:ext>
            </a:extLst>
          </p:cNvPr>
          <p:cNvSpPr>
            <a:spLocks noGrp="1"/>
          </p:cNvSpPr>
          <p:nvPr>
            <p:ph idx="1"/>
          </p:nvPr>
        </p:nvSpPr>
        <p:spPr/>
        <p:txBody>
          <a:bodyPr/>
          <a:lstStyle/>
          <a:p>
            <a:r>
              <a:rPr lang="en-US" b="1" dirty="0"/>
              <a:t>Visualization for Test and Train</a:t>
            </a:r>
          </a:p>
          <a:p>
            <a:pPr marL="0" indent="0">
              <a:buNone/>
            </a:pPr>
            <a:endParaRPr lang="en-US" dirty="0"/>
          </a:p>
          <a:p>
            <a:endParaRPr lang="en-US" b="1" dirty="0"/>
          </a:p>
        </p:txBody>
      </p:sp>
      <p:sp>
        <p:nvSpPr>
          <p:cNvPr id="4" name="Slide Number Placeholder 3">
            <a:extLst>
              <a:ext uri="{FF2B5EF4-FFF2-40B4-BE49-F238E27FC236}">
                <a16:creationId xmlns:a16="http://schemas.microsoft.com/office/drawing/2014/main" id="{AC240CB9-6FF6-C8D6-4F1B-E791E64AB40F}"/>
              </a:ext>
            </a:extLst>
          </p:cNvPr>
          <p:cNvSpPr>
            <a:spLocks noGrp="1"/>
          </p:cNvSpPr>
          <p:nvPr>
            <p:ph type="sldNum" sz="quarter" idx="12"/>
          </p:nvPr>
        </p:nvSpPr>
        <p:spPr/>
        <p:txBody>
          <a:bodyPr/>
          <a:lstStyle/>
          <a:p>
            <a:fld id="{FD5F86CC-4801-4AA6-970C-617ABA1869EE}" type="slidenum">
              <a:rPr lang="en-US" smtClean="0"/>
              <a:t>15</a:t>
            </a:fld>
            <a:endParaRPr lang="en-US"/>
          </a:p>
        </p:txBody>
      </p:sp>
      <p:pic>
        <p:nvPicPr>
          <p:cNvPr id="10" name="Picture 9">
            <a:extLst>
              <a:ext uri="{FF2B5EF4-FFF2-40B4-BE49-F238E27FC236}">
                <a16:creationId xmlns:a16="http://schemas.microsoft.com/office/drawing/2014/main" id="{044D2FEE-8DBD-25F1-6752-F2B394527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089" y="2514412"/>
            <a:ext cx="5395428" cy="4168501"/>
          </a:xfrm>
          <a:prstGeom prst="rect">
            <a:avLst/>
          </a:prstGeom>
        </p:spPr>
      </p:pic>
      <p:pic>
        <p:nvPicPr>
          <p:cNvPr id="12" name="Picture 11">
            <a:extLst>
              <a:ext uri="{FF2B5EF4-FFF2-40B4-BE49-F238E27FC236}">
                <a16:creationId xmlns:a16="http://schemas.microsoft.com/office/drawing/2014/main" id="{EFD03D58-4C70-8A02-C11E-B5F525203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00" y="2448042"/>
            <a:ext cx="5448772" cy="4176122"/>
          </a:xfrm>
          <a:prstGeom prst="rect">
            <a:avLst/>
          </a:prstGeom>
        </p:spPr>
      </p:pic>
    </p:spTree>
    <p:extLst>
      <p:ext uri="{BB962C8B-B14F-4D97-AF65-F5344CB8AC3E}">
        <p14:creationId xmlns:p14="http://schemas.microsoft.com/office/powerpoint/2010/main" val="285973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2DF7-5CF4-6375-5F70-27D95547681B}"/>
              </a:ext>
            </a:extLst>
          </p:cNvPr>
          <p:cNvSpPr>
            <a:spLocks noGrp="1"/>
          </p:cNvSpPr>
          <p:nvPr>
            <p:ph type="title"/>
          </p:nvPr>
        </p:nvSpPr>
        <p:spPr>
          <a:xfrm>
            <a:off x="0" y="365125"/>
            <a:ext cx="12192000" cy="1013299"/>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GitHub :-</a:t>
            </a:r>
            <a:endParaRPr lang="en-US" sz="4800" b="1" dirty="0"/>
          </a:p>
        </p:txBody>
      </p:sp>
      <p:sp>
        <p:nvSpPr>
          <p:cNvPr id="3" name="Content Placeholder 2">
            <a:extLst>
              <a:ext uri="{FF2B5EF4-FFF2-40B4-BE49-F238E27FC236}">
                <a16:creationId xmlns:a16="http://schemas.microsoft.com/office/drawing/2014/main" id="{39883A31-34C2-7D41-938D-9F93F7FFDCA0}"/>
              </a:ext>
            </a:extLst>
          </p:cNvPr>
          <p:cNvSpPr>
            <a:spLocks noGrp="1"/>
          </p:cNvSpPr>
          <p:nvPr>
            <p:ph idx="1"/>
          </p:nvPr>
        </p:nvSpPr>
        <p:spPr/>
        <p:txBody>
          <a:bodyPr/>
          <a:lstStyle/>
          <a:p>
            <a:r>
              <a:rPr lang="en-US" dirty="0">
                <a:hlinkClick r:id="rId2"/>
              </a:rPr>
              <a:t>https://github.com/hanaa-mahmuod/AI-Coutch-Gym.git</a:t>
            </a:r>
            <a:endParaRPr lang="en-US" dirty="0"/>
          </a:p>
        </p:txBody>
      </p:sp>
      <p:sp>
        <p:nvSpPr>
          <p:cNvPr id="4" name="Slide Number Placeholder 3">
            <a:extLst>
              <a:ext uri="{FF2B5EF4-FFF2-40B4-BE49-F238E27FC236}">
                <a16:creationId xmlns:a16="http://schemas.microsoft.com/office/drawing/2014/main" id="{AC240CB9-6FF6-C8D6-4F1B-E791E64AB40F}"/>
              </a:ext>
            </a:extLst>
          </p:cNvPr>
          <p:cNvSpPr>
            <a:spLocks noGrp="1"/>
          </p:cNvSpPr>
          <p:nvPr>
            <p:ph type="sldNum" sz="quarter" idx="12"/>
          </p:nvPr>
        </p:nvSpPr>
        <p:spPr/>
        <p:txBody>
          <a:bodyPr/>
          <a:lstStyle/>
          <a:p>
            <a:fld id="{FD5F86CC-4801-4AA6-970C-617ABA1869EE}" type="slidenum">
              <a:rPr lang="en-US" smtClean="0"/>
              <a:t>16</a:t>
            </a:fld>
            <a:endParaRPr lang="en-US"/>
          </a:p>
        </p:txBody>
      </p:sp>
    </p:spTree>
    <p:extLst>
      <p:ext uri="{BB962C8B-B14F-4D97-AF65-F5344CB8AC3E}">
        <p14:creationId xmlns:p14="http://schemas.microsoft.com/office/powerpoint/2010/main" val="91650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C0134B-F3D4-C1E2-CFAF-D6922818E2A8}"/>
              </a:ext>
            </a:extLst>
          </p:cNvPr>
          <p:cNvSpPr>
            <a:spLocks noGrp="1"/>
          </p:cNvSpPr>
          <p:nvPr>
            <p:ph type="sldNum" sz="quarter" idx="12"/>
          </p:nvPr>
        </p:nvSpPr>
        <p:spPr/>
        <p:txBody>
          <a:bodyPr/>
          <a:lstStyle/>
          <a:p>
            <a:fld id="{FD5F86CC-4801-4AA6-970C-617ABA1869EE}" type="slidenum">
              <a:rPr lang="en-US" smtClean="0"/>
              <a:t>17</a:t>
            </a:fld>
            <a:endParaRPr lang="en-US"/>
          </a:p>
        </p:txBody>
      </p:sp>
      <p:pic>
        <p:nvPicPr>
          <p:cNvPr id="15" name="Content Placeholder 14">
            <a:extLst>
              <a:ext uri="{FF2B5EF4-FFF2-40B4-BE49-F238E27FC236}">
                <a16:creationId xmlns:a16="http://schemas.microsoft.com/office/drawing/2014/main" id="{8F421CC1-09E6-8DC7-B327-EE8CE5F408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72" y="1438471"/>
            <a:ext cx="7219666" cy="3981058"/>
          </a:xfrm>
        </p:spPr>
      </p:pic>
    </p:spTree>
    <p:extLst>
      <p:ext uri="{BB962C8B-B14F-4D97-AF65-F5344CB8AC3E}">
        <p14:creationId xmlns:p14="http://schemas.microsoft.com/office/powerpoint/2010/main" val="413461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3E1DF8-C6DF-9BEF-5A5C-68D72CF14FBF}"/>
              </a:ext>
            </a:extLst>
          </p:cNvPr>
          <p:cNvSpPr>
            <a:spLocks noGrp="1"/>
          </p:cNvSpPr>
          <p:nvPr>
            <p:ph type="ctrTitle"/>
          </p:nvPr>
        </p:nvSpPr>
        <p:spPr>
          <a:xfrm>
            <a:off x="1524000" y="2429302"/>
            <a:ext cx="9144000" cy="999698"/>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t>Team ID : 17</a:t>
            </a:r>
          </a:p>
        </p:txBody>
      </p:sp>
      <p:sp>
        <p:nvSpPr>
          <p:cNvPr id="9" name="Slide Number Placeholder 8">
            <a:extLst>
              <a:ext uri="{FF2B5EF4-FFF2-40B4-BE49-F238E27FC236}">
                <a16:creationId xmlns:a16="http://schemas.microsoft.com/office/drawing/2014/main" id="{17A9BB4D-5D18-73D4-7DB0-0D9F401D2D91}"/>
              </a:ext>
            </a:extLst>
          </p:cNvPr>
          <p:cNvSpPr>
            <a:spLocks noGrp="1"/>
          </p:cNvSpPr>
          <p:nvPr>
            <p:ph type="sldNum" sz="quarter" idx="12"/>
          </p:nvPr>
        </p:nvSpPr>
        <p:spPr/>
        <p:txBody>
          <a:bodyPr/>
          <a:lstStyle/>
          <a:p>
            <a:fld id="{FD5F86CC-4801-4AA6-970C-617ABA1869EE}" type="slidenum">
              <a:rPr lang="en-US" smtClean="0"/>
              <a:t>2</a:t>
            </a:fld>
            <a:endParaRPr lang="en-US"/>
          </a:p>
        </p:txBody>
      </p:sp>
    </p:spTree>
    <p:extLst>
      <p:ext uri="{BB962C8B-B14F-4D97-AF65-F5344CB8AC3E}">
        <p14:creationId xmlns:p14="http://schemas.microsoft.com/office/powerpoint/2010/main" val="201558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CBF8-0808-D5B8-5998-AF55BC5E4D89}"/>
              </a:ext>
            </a:extLst>
          </p:cNvPr>
          <p:cNvSpPr>
            <a:spLocks noGrp="1"/>
          </p:cNvSpPr>
          <p:nvPr>
            <p:ph type="title"/>
          </p:nvPr>
        </p:nvSpPr>
        <p:spPr>
          <a:xfrm>
            <a:off x="0" y="310534"/>
            <a:ext cx="12192000" cy="1136129"/>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effectLst/>
                <a:latin typeface="CMR12"/>
              </a:rPr>
              <a:t>  Team members :-</a:t>
            </a:r>
            <a:endParaRPr lang="en-US" sz="4800" b="1" dirty="0"/>
          </a:p>
        </p:txBody>
      </p:sp>
      <p:sp>
        <p:nvSpPr>
          <p:cNvPr id="3" name="Content Placeholder 2">
            <a:extLst>
              <a:ext uri="{FF2B5EF4-FFF2-40B4-BE49-F238E27FC236}">
                <a16:creationId xmlns:a16="http://schemas.microsoft.com/office/drawing/2014/main" id="{8BC9CAAC-7476-8449-CF77-5F05477EEB91}"/>
              </a:ext>
            </a:extLst>
          </p:cNvPr>
          <p:cNvSpPr>
            <a:spLocks noGrp="1"/>
          </p:cNvSpPr>
          <p:nvPr>
            <p:ph idx="1"/>
          </p:nvPr>
        </p:nvSpPr>
        <p:spPr>
          <a:xfrm>
            <a:off x="876300" y="1757387"/>
            <a:ext cx="10439400" cy="4351338"/>
          </a:xfrm>
          <a:ln>
            <a:noFill/>
          </a:ln>
        </p:spPr>
        <p:txBody>
          <a:bodyPr>
            <a:normAutofit/>
          </a:bodyPr>
          <a:lstStyle/>
          <a:p>
            <a:pPr marL="0" indent="0">
              <a:buNone/>
            </a:pPr>
            <a:endParaRPr lang="en-US" sz="3200" dirty="0">
              <a:solidFill>
                <a:srgbClr val="000000"/>
              </a:solidFill>
              <a:effectLst/>
              <a:latin typeface="CMR10"/>
            </a:endParaRPr>
          </a:p>
          <a:p>
            <a:r>
              <a:rPr lang="en-US" sz="3200" dirty="0">
                <a:solidFill>
                  <a:srgbClr val="000000"/>
                </a:solidFill>
                <a:effectLst/>
                <a:latin typeface="CMR10"/>
              </a:rPr>
              <a:t>Asmaa AbdElnasser Amen Mahmoud </a:t>
            </a:r>
            <a:r>
              <a:rPr lang="en-US" sz="3200" dirty="0"/>
              <a:t>     </a:t>
            </a:r>
            <a:r>
              <a:rPr lang="en-US" sz="3200" dirty="0">
                <a:solidFill>
                  <a:srgbClr val="000000"/>
                </a:solidFill>
                <a:effectLst/>
                <a:latin typeface="CMR10"/>
              </a:rPr>
              <a:t>162021057</a:t>
            </a:r>
          </a:p>
          <a:p>
            <a:pPr marL="0" indent="0">
              <a:buNone/>
            </a:pPr>
            <a:r>
              <a:rPr lang="en-US" sz="3200" dirty="0">
                <a:solidFill>
                  <a:srgbClr val="000000"/>
                </a:solidFill>
                <a:effectLst/>
                <a:latin typeface="CMR10"/>
              </a:rPr>
              <a:t> </a:t>
            </a:r>
            <a:endParaRPr lang="en-US" sz="3200" dirty="0"/>
          </a:p>
          <a:p>
            <a:r>
              <a:rPr lang="en-US" sz="3200" dirty="0">
                <a:solidFill>
                  <a:srgbClr val="000000"/>
                </a:solidFill>
                <a:effectLst/>
                <a:latin typeface="CMR10"/>
              </a:rPr>
              <a:t>Asmaa Mostafa Tawfik </a:t>
            </a:r>
            <a:r>
              <a:rPr lang="en-US" sz="3200" dirty="0"/>
              <a:t>                               </a:t>
            </a:r>
            <a:r>
              <a:rPr lang="en-US" sz="3200" dirty="0">
                <a:solidFill>
                  <a:srgbClr val="000000"/>
                </a:solidFill>
                <a:effectLst/>
                <a:latin typeface="CMR10"/>
              </a:rPr>
              <a:t>162021058 </a:t>
            </a:r>
          </a:p>
          <a:p>
            <a:pPr marL="0" indent="0">
              <a:buNone/>
            </a:pPr>
            <a:endParaRPr lang="en-US" sz="3200" dirty="0"/>
          </a:p>
          <a:p>
            <a:r>
              <a:rPr lang="en-US" sz="3200" dirty="0">
                <a:solidFill>
                  <a:srgbClr val="000000"/>
                </a:solidFill>
                <a:effectLst/>
                <a:latin typeface="CMR10"/>
              </a:rPr>
              <a:t>Hanaa Mahmoud AbdelAleem </a:t>
            </a:r>
            <a:r>
              <a:rPr lang="en-US" sz="3200" dirty="0"/>
              <a:t>                 </a:t>
            </a:r>
            <a:r>
              <a:rPr lang="en-US" sz="3200" dirty="0">
                <a:solidFill>
                  <a:srgbClr val="000000"/>
                </a:solidFill>
                <a:effectLst/>
                <a:latin typeface="CMR10"/>
              </a:rPr>
              <a:t>162020718</a:t>
            </a:r>
            <a:endParaRPr lang="en-US" sz="3200" dirty="0"/>
          </a:p>
        </p:txBody>
      </p:sp>
      <p:sp>
        <p:nvSpPr>
          <p:cNvPr id="4" name="Slide Number Placeholder 3">
            <a:extLst>
              <a:ext uri="{FF2B5EF4-FFF2-40B4-BE49-F238E27FC236}">
                <a16:creationId xmlns:a16="http://schemas.microsoft.com/office/drawing/2014/main" id="{D645EB4E-2558-714A-1DB7-4AABD5F8C12C}"/>
              </a:ext>
            </a:extLst>
          </p:cNvPr>
          <p:cNvSpPr>
            <a:spLocks noGrp="1"/>
          </p:cNvSpPr>
          <p:nvPr>
            <p:ph type="sldNum" sz="quarter" idx="12"/>
          </p:nvPr>
        </p:nvSpPr>
        <p:spPr/>
        <p:txBody>
          <a:bodyPr/>
          <a:lstStyle/>
          <a:p>
            <a:fld id="{FD5F86CC-4801-4AA6-970C-617ABA1869EE}" type="slidenum">
              <a:rPr lang="en-US" smtClean="0"/>
              <a:t>3</a:t>
            </a:fld>
            <a:endParaRPr lang="en-US"/>
          </a:p>
        </p:txBody>
      </p:sp>
    </p:spTree>
    <p:extLst>
      <p:ext uri="{BB962C8B-B14F-4D97-AF65-F5344CB8AC3E}">
        <p14:creationId xmlns:p14="http://schemas.microsoft.com/office/powerpoint/2010/main" val="108574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BD5F-8CF2-3BF7-0518-4361E39C4569}"/>
              </a:ext>
            </a:extLst>
          </p:cNvPr>
          <p:cNvSpPr>
            <a:spLocks noGrp="1"/>
          </p:cNvSpPr>
          <p:nvPr>
            <p:ph type="title"/>
          </p:nvPr>
        </p:nvSpPr>
        <p:spPr>
          <a:xfrm>
            <a:off x="0" y="365125"/>
            <a:ext cx="12192000" cy="1122481"/>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lstStyle/>
          <a:p>
            <a:r>
              <a:rPr lang="en-US" dirty="0"/>
              <a:t>  </a:t>
            </a:r>
            <a:r>
              <a:rPr lang="en-US" sz="4800" b="1" dirty="0"/>
              <a:t>Description :-</a:t>
            </a:r>
          </a:p>
        </p:txBody>
      </p:sp>
      <p:sp>
        <p:nvSpPr>
          <p:cNvPr id="3" name="Content Placeholder 2">
            <a:extLst>
              <a:ext uri="{FF2B5EF4-FFF2-40B4-BE49-F238E27FC236}">
                <a16:creationId xmlns:a16="http://schemas.microsoft.com/office/drawing/2014/main" id="{D667642D-2E57-68E7-F427-A42E88DC0DC4}"/>
              </a:ext>
            </a:extLst>
          </p:cNvPr>
          <p:cNvSpPr>
            <a:spLocks noGrp="1"/>
          </p:cNvSpPr>
          <p:nvPr>
            <p:ph idx="1"/>
          </p:nvPr>
        </p:nvSpPr>
        <p:spPr>
          <a:xfrm>
            <a:off x="729018" y="2141537"/>
            <a:ext cx="10515600" cy="4351338"/>
          </a:xfrm>
        </p:spPr>
        <p:txBody>
          <a:bodyPr>
            <a:normAutofit/>
          </a:bodyPr>
          <a:lstStyle/>
          <a:p>
            <a:r>
              <a:rPr lang="en-US" dirty="0"/>
              <a:t>During the days of the ban during the spread of Covid-19, we noticed the great need to perform exercises at home and the danger of going to the gym, which inspired us to build an application to help perform some exercises correctly at home without sustaining any harm.</a:t>
            </a:r>
          </a:p>
          <a:p>
            <a:r>
              <a:rPr lang="en-US" dirty="0"/>
              <a:t>Our project predicts whether a person is performing the exercise of lat pull down or deadlift correctly or incorrectly using MediaPipe , OpenCV and Tensorflow  with Dataset.</a:t>
            </a:r>
          </a:p>
        </p:txBody>
      </p:sp>
      <p:sp>
        <p:nvSpPr>
          <p:cNvPr id="4" name="Slide Number Placeholder 3">
            <a:extLst>
              <a:ext uri="{FF2B5EF4-FFF2-40B4-BE49-F238E27FC236}">
                <a16:creationId xmlns:a16="http://schemas.microsoft.com/office/drawing/2014/main" id="{61B7E2E0-B9C8-D9D8-65D7-B6E833846E7C}"/>
              </a:ext>
            </a:extLst>
          </p:cNvPr>
          <p:cNvSpPr>
            <a:spLocks noGrp="1"/>
          </p:cNvSpPr>
          <p:nvPr>
            <p:ph type="sldNum" sz="quarter" idx="12"/>
          </p:nvPr>
        </p:nvSpPr>
        <p:spPr/>
        <p:txBody>
          <a:bodyPr/>
          <a:lstStyle/>
          <a:p>
            <a:fld id="{FD5F86CC-4801-4AA6-970C-617ABA1869EE}" type="slidenum">
              <a:rPr lang="en-US" smtClean="0"/>
              <a:t>4</a:t>
            </a:fld>
            <a:endParaRPr lang="en-US"/>
          </a:p>
        </p:txBody>
      </p:sp>
    </p:spTree>
    <p:extLst>
      <p:ext uri="{BB962C8B-B14F-4D97-AF65-F5344CB8AC3E}">
        <p14:creationId xmlns:p14="http://schemas.microsoft.com/office/powerpoint/2010/main" val="77225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E69B-D3B9-391B-0BE5-A0EE3BB9FF60}"/>
              </a:ext>
            </a:extLst>
          </p:cNvPr>
          <p:cNvSpPr>
            <a:spLocks noGrp="1"/>
          </p:cNvSpPr>
          <p:nvPr>
            <p:ph type="title"/>
          </p:nvPr>
        </p:nvSpPr>
        <p:spPr>
          <a:xfrm>
            <a:off x="0" y="365126"/>
            <a:ext cx="12192000" cy="1108832"/>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b="1" dirty="0">
                <a:solidFill>
                  <a:srgbClr val="000000"/>
                </a:solidFill>
                <a:effectLst/>
                <a:latin typeface="Calibri-Bold"/>
              </a:rPr>
              <a:t>      </a:t>
            </a:r>
            <a:r>
              <a:rPr lang="en-US" sz="4800" b="1" dirty="0">
                <a:solidFill>
                  <a:schemeClr val="tx1"/>
                </a:solidFill>
                <a:latin typeface="Calibri-Bold"/>
              </a:rPr>
              <a:t>Demo</a:t>
            </a:r>
            <a:r>
              <a:rPr lang="en-US" sz="4800" b="1" dirty="0">
                <a:solidFill>
                  <a:schemeClr val="bg1"/>
                </a:solidFill>
                <a:effectLst/>
                <a:latin typeface="Calibri-Bold"/>
              </a:rPr>
              <a:t> </a:t>
            </a:r>
            <a:r>
              <a:rPr lang="en-US" sz="4800" b="1" dirty="0">
                <a:solidFill>
                  <a:schemeClr val="tx1"/>
                </a:solidFill>
                <a:effectLst/>
                <a:latin typeface="Calibri-Bold"/>
              </a:rPr>
              <a:t>:-</a:t>
            </a:r>
            <a:endParaRPr lang="en-US" sz="4800" dirty="0">
              <a:solidFill>
                <a:schemeClr val="tx1"/>
              </a:solidFill>
            </a:endParaRPr>
          </a:p>
        </p:txBody>
      </p:sp>
      <p:sp>
        <p:nvSpPr>
          <p:cNvPr id="5" name="Slide Number Placeholder 4">
            <a:extLst>
              <a:ext uri="{FF2B5EF4-FFF2-40B4-BE49-F238E27FC236}">
                <a16:creationId xmlns:a16="http://schemas.microsoft.com/office/drawing/2014/main" id="{D9A94F1F-3CA9-C47B-BE8B-52E401A56EC5}"/>
              </a:ext>
            </a:extLst>
          </p:cNvPr>
          <p:cNvSpPr>
            <a:spLocks noGrp="1"/>
          </p:cNvSpPr>
          <p:nvPr>
            <p:ph type="sldNum" sz="quarter" idx="12"/>
          </p:nvPr>
        </p:nvSpPr>
        <p:spPr/>
        <p:txBody>
          <a:bodyPr/>
          <a:lstStyle/>
          <a:p>
            <a:fld id="{FD5F86CC-4801-4AA6-970C-617ABA1869EE}" type="slidenum">
              <a:rPr lang="en-US" smtClean="0"/>
              <a:t>5</a:t>
            </a:fld>
            <a:endParaRPr lang="en-US"/>
          </a:p>
        </p:txBody>
      </p:sp>
      <p:pic>
        <p:nvPicPr>
          <p:cNvPr id="3" name="2024-05-17 16-23-45 (online-video-cutter.com)">
            <a:hlinkClick r:id="" action="ppaction://media"/>
            <a:extLst>
              <a:ext uri="{FF2B5EF4-FFF2-40B4-BE49-F238E27FC236}">
                <a16:creationId xmlns:a16="http://schemas.microsoft.com/office/drawing/2014/main" id="{08066D3F-C019-FD54-C45B-F53621BB19E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637731" y="1825625"/>
            <a:ext cx="8639033" cy="4351338"/>
          </a:xfrm>
        </p:spPr>
      </p:pic>
    </p:spTree>
    <p:extLst>
      <p:ext uri="{BB962C8B-B14F-4D97-AF65-F5344CB8AC3E}">
        <p14:creationId xmlns:p14="http://schemas.microsoft.com/office/powerpoint/2010/main" val="401833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1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7C2A-6906-031E-5E20-DEBD3375A44B}"/>
              </a:ext>
            </a:extLst>
          </p:cNvPr>
          <p:cNvSpPr>
            <a:spLocks noGrp="1"/>
          </p:cNvSpPr>
          <p:nvPr>
            <p:ph type="title"/>
          </p:nvPr>
        </p:nvSpPr>
        <p:spPr>
          <a:xfrm>
            <a:off x="0" y="365125"/>
            <a:ext cx="12192000" cy="1108833"/>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Contribution :-</a:t>
            </a:r>
            <a:endParaRPr lang="en-US" sz="4800" b="1" dirty="0"/>
          </a:p>
        </p:txBody>
      </p:sp>
      <p:sp>
        <p:nvSpPr>
          <p:cNvPr id="3" name="Content Placeholder 2">
            <a:extLst>
              <a:ext uri="{FF2B5EF4-FFF2-40B4-BE49-F238E27FC236}">
                <a16:creationId xmlns:a16="http://schemas.microsoft.com/office/drawing/2014/main" id="{E7F45354-309E-2B9F-9465-BF96FDB35A80}"/>
              </a:ext>
            </a:extLst>
          </p:cNvPr>
          <p:cNvSpPr>
            <a:spLocks noGrp="1"/>
          </p:cNvSpPr>
          <p:nvPr>
            <p:ph idx="1"/>
          </p:nvPr>
        </p:nvSpPr>
        <p:spPr>
          <a:xfrm>
            <a:off x="838200" y="1907511"/>
            <a:ext cx="10515600" cy="4351338"/>
          </a:xfrm>
        </p:spPr>
        <p:txBody>
          <a:bodyPr/>
          <a:lstStyle/>
          <a:p>
            <a:r>
              <a:rPr lang="en-US" dirty="0"/>
              <a:t>We downloaded Dataset from Kaggle web site for true exercises.</a:t>
            </a:r>
          </a:p>
          <a:p>
            <a:r>
              <a:rPr lang="en-US" dirty="0"/>
              <a:t>We  collected videos form YouTube and cut them for false exercises.</a:t>
            </a:r>
          </a:p>
          <a:p>
            <a:r>
              <a:rPr lang="en-US" dirty="0"/>
              <a:t>we add padding to Conv1D layers.</a:t>
            </a:r>
          </a:p>
          <a:p>
            <a:r>
              <a:rPr lang="en-US" dirty="0"/>
              <a:t>We applied dropout regularization to dense layer.</a:t>
            </a:r>
          </a:p>
          <a:p>
            <a:r>
              <a:rPr lang="en-US" dirty="0"/>
              <a:t>We add Batch normalization layer after dense layer.</a:t>
            </a:r>
          </a:p>
          <a:p>
            <a:r>
              <a:rPr lang="en-US" dirty="0"/>
              <a:t>we used ModelCheckpoint and EarlyStopping.</a:t>
            </a:r>
          </a:p>
          <a:p>
            <a:r>
              <a:rPr lang="en-US" dirty="0"/>
              <a:t>We did error and result analysis.</a:t>
            </a:r>
          </a:p>
          <a:p>
            <a:r>
              <a:rPr lang="en-US" dirty="0"/>
              <a:t>We used Confusion Matrix.</a:t>
            </a:r>
          </a:p>
          <a:p>
            <a:endParaRPr lang="en-US" dirty="0"/>
          </a:p>
        </p:txBody>
      </p:sp>
      <p:sp>
        <p:nvSpPr>
          <p:cNvPr id="4" name="Slide Number Placeholder 3">
            <a:extLst>
              <a:ext uri="{FF2B5EF4-FFF2-40B4-BE49-F238E27FC236}">
                <a16:creationId xmlns:a16="http://schemas.microsoft.com/office/drawing/2014/main" id="{A840FB3B-D2E9-A15C-BBC9-912386F3F4DB}"/>
              </a:ext>
            </a:extLst>
          </p:cNvPr>
          <p:cNvSpPr>
            <a:spLocks noGrp="1"/>
          </p:cNvSpPr>
          <p:nvPr>
            <p:ph type="sldNum" sz="quarter" idx="12"/>
          </p:nvPr>
        </p:nvSpPr>
        <p:spPr/>
        <p:txBody>
          <a:bodyPr/>
          <a:lstStyle/>
          <a:p>
            <a:fld id="{FD5F86CC-4801-4AA6-970C-617ABA1869EE}" type="slidenum">
              <a:rPr lang="en-US" smtClean="0"/>
              <a:t>6</a:t>
            </a:fld>
            <a:endParaRPr lang="en-US"/>
          </a:p>
        </p:txBody>
      </p:sp>
    </p:spTree>
    <p:extLst>
      <p:ext uri="{BB962C8B-B14F-4D97-AF65-F5344CB8AC3E}">
        <p14:creationId xmlns:p14="http://schemas.microsoft.com/office/powerpoint/2010/main" val="185087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D665-6D52-2B9F-188C-2F36C87C36A8}"/>
              </a:ext>
            </a:extLst>
          </p:cNvPr>
          <p:cNvSpPr>
            <a:spLocks noGrp="1"/>
          </p:cNvSpPr>
          <p:nvPr>
            <p:ph type="title"/>
          </p:nvPr>
        </p:nvSpPr>
        <p:spPr>
          <a:xfrm>
            <a:off x="0" y="365125"/>
            <a:ext cx="12192000" cy="1040593"/>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Data :-</a:t>
            </a:r>
            <a:endParaRPr lang="en-US" sz="4800" b="1" dirty="0"/>
          </a:p>
        </p:txBody>
      </p:sp>
      <p:sp>
        <p:nvSpPr>
          <p:cNvPr id="3" name="Content Placeholder 2">
            <a:extLst>
              <a:ext uri="{FF2B5EF4-FFF2-40B4-BE49-F238E27FC236}">
                <a16:creationId xmlns:a16="http://schemas.microsoft.com/office/drawing/2014/main" id="{D288AF17-6776-69C8-2E01-DF0CF8FAB722}"/>
              </a:ext>
            </a:extLst>
          </p:cNvPr>
          <p:cNvSpPr>
            <a:spLocks noGrp="1"/>
          </p:cNvSpPr>
          <p:nvPr>
            <p:ph idx="1"/>
          </p:nvPr>
        </p:nvSpPr>
        <p:spPr/>
        <p:txBody>
          <a:bodyPr/>
          <a:lstStyle/>
          <a:p>
            <a:r>
              <a:rPr lang="en-US" dirty="0"/>
              <a:t>We downloaded Dataset from Kaggle web site for true exercises.</a:t>
            </a:r>
          </a:p>
          <a:p>
            <a:pPr marL="0" indent="0">
              <a:buNone/>
            </a:pPr>
            <a:endParaRPr lang="en-US" dirty="0"/>
          </a:p>
          <a:p>
            <a:r>
              <a:rPr lang="en-US" dirty="0"/>
              <a:t>We  collected videos form YouTube and cut them for false exercises.</a:t>
            </a:r>
          </a:p>
          <a:p>
            <a:endParaRPr lang="en-US" dirty="0"/>
          </a:p>
          <a:p>
            <a:r>
              <a:rPr lang="en-US" dirty="0"/>
              <a:t>We created 4 folders , 1 for deadlift_False ,1 for deadlift_True,1 for lat_pulldown_False and 1 for lat_pulldown_True.</a:t>
            </a:r>
          </a:p>
          <a:p>
            <a:endParaRPr lang="en-US" dirty="0"/>
          </a:p>
          <a:p>
            <a:r>
              <a:rPr lang="en-US" dirty="0"/>
              <a:t>We used 12 – 50 videos in each folder .</a:t>
            </a:r>
          </a:p>
          <a:p>
            <a:endParaRPr lang="en-US" dirty="0"/>
          </a:p>
        </p:txBody>
      </p:sp>
      <p:sp>
        <p:nvSpPr>
          <p:cNvPr id="4" name="Slide Number Placeholder 3">
            <a:extLst>
              <a:ext uri="{FF2B5EF4-FFF2-40B4-BE49-F238E27FC236}">
                <a16:creationId xmlns:a16="http://schemas.microsoft.com/office/drawing/2014/main" id="{68663940-28CB-8919-884F-CBE9DD56F46D}"/>
              </a:ext>
            </a:extLst>
          </p:cNvPr>
          <p:cNvSpPr>
            <a:spLocks noGrp="1"/>
          </p:cNvSpPr>
          <p:nvPr>
            <p:ph type="sldNum" sz="quarter" idx="12"/>
          </p:nvPr>
        </p:nvSpPr>
        <p:spPr/>
        <p:txBody>
          <a:bodyPr/>
          <a:lstStyle/>
          <a:p>
            <a:fld id="{FD5F86CC-4801-4AA6-970C-617ABA1869EE}" type="slidenum">
              <a:rPr lang="en-US" smtClean="0"/>
              <a:t>7</a:t>
            </a:fld>
            <a:endParaRPr lang="en-US"/>
          </a:p>
        </p:txBody>
      </p:sp>
    </p:spTree>
    <p:extLst>
      <p:ext uri="{BB962C8B-B14F-4D97-AF65-F5344CB8AC3E}">
        <p14:creationId xmlns:p14="http://schemas.microsoft.com/office/powerpoint/2010/main" val="89522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4B20-861F-EA6B-1596-3F65D8C23423}"/>
              </a:ext>
            </a:extLst>
          </p:cNvPr>
          <p:cNvSpPr>
            <a:spLocks noGrp="1"/>
          </p:cNvSpPr>
          <p:nvPr>
            <p:ph type="title"/>
          </p:nvPr>
        </p:nvSpPr>
        <p:spPr>
          <a:xfrm>
            <a:off x="0" y="365126"/>
            <a:ext cx="12192000" cy="1054242"/>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lstStyle/>
          <a:p>
            <a:br>
              <a:rPr lang="en-US" sz="1800" dirty="0">
                <a:solidFill>
                  <a:srgbClr val="000000"/>
                </a:solidFill>
                <a:effectLst/>
                <a:latin typeface="Arial" panose="020B0604020202020204" pitchFamily="34" charset="0"/>
              </a:rPr>
            </a:br>
            <a:r>
              <a:rPr lang="en-US" sz="1800" dirty="0">
                <a:solidFill>
                  <a:srgbClr val="000000"/>
                </a:solidFill>
                <a:effectLst/>
                <a:latin typeface="Arial" panose="020B0604020202020204" pitchFamily="34" charset="0"/>
              </a:rPr>
              <a:t>   </a:t>
            </a:r>
            <a:r>
              <a:rPr lang="en-US" sz="4800" b="1" dirty="0">
                <a:solidFill>
                  <a:srgbClr val="000000"/>
                </a:solidFill>
                <a:effectLst/>
                <a:latin typeface="Calibri" panose="020F0502020204030204" pitchFamily="34" charset="0"/>
              </a:rPr>
              <a:t>Project architecture :-</a:t>
            </a:r>
            <a:endParaRPr lang="en-US" sz="4800" b="1" dirty="0"/>
          </a:p>
        </p:txBody>
      </p:sp>
      <p:sp>
        <p:nvSpPr>
          <p:cNvPr id="4" name="Slide Number Placeholder 3">
            <a:extLst>
              <a:ext uri="{FF2B5EF4-FFF2-40B4-BE49-F238E27FC236}">
                <a16:creationId xmlns:a16="http://schemas.microsoft.com/office/drawing/2014/main" id="{E557CD7C-6C64-B70A-CE91-CC76ED7121DF}"/>
              </a:ext>
            </a:extLst>
          </p:cNvPr>
          <p:cNvSpPr>
            <a:spLocks noGrp="1"/>
          </p:cNvSpPr>
          <p:nvPr>
            <p:ph type="sldNum" sz="quarter" idx="12"/>
          </p:nvPr>
        </p:nvSpPr>
        <p:spPr/>
        <p:txBody>
          <a:bodyPr/>
          <a:lstStyle/>
          <a:p>
            <a:fld id="{FD5F86CC-4801-4AA6-970C-617ABA1869EE}" type="slidenum">
              <a:rPr lang="en-US" smtClean="0"/>
              <a:t>8</a:t>
            </a:fld>
            <a:endParaRPr lang="en-US" dirty="0"/>
          </a:p>
        </p:txBody>
      </p:sp>
      <p:graphicFrame>
        <p:nvGraphicFramePr>
          <p:cNvPr id="7" name="Diagram 6">
            <a:extLst>
              <a:ext uri="{FF2B5EF4-FFF2-40B4-BE49-F238E27FC236}">
                <a16:creationId xmlns:a16="http://schemas.microsoft.com/office/drawing/2014/main" id="{952399C8-2084-986F-2C03-034416C95C5F}"/>
              </a:ext>
            </a:extLst>
          </p:cNvPr>
          <p:cNvGraphicFramePr/>
          <p:nvPr>
            <p:extLst>
              <p:ext uri="{D42A27DB-BD31-4B8C-83A1-F6EECF244321}">
                <p14:modId xmlns:p14="http://schemas.microsoft.com/office/powerpoint/2010/main" val="297139841"/>
              </p:ext>
            </p:extLst>
          </p:nvPr>
        </p:nvGraphicFramePr>
        <p:xfrm>
          <a:off x="1097507" y="1598422"/>
          <a:ext cx="9564427" cy="4940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32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E4DD-AE21-9A49-51E2-8F91E5FBD4FA}"/>
              </a:ext>
            </a:extLst>
          </p:cNvPr>
          <p:cNvSpPr>
            <a:spLocks noGrp="1"/>
          </p:cNvSpPr>
          <p:nvPr>
            <p:ph type="title"/>
          </p:nvPr>
        </p:nvSpPr>
        <p:spPr>
          <a:xfrm>
            <a:off x="0" y="365126"/>
            <a:ext cx="12192000" cy="1026946"/>
          </a:xfrm>
          <a:solidFill>
            <a:srgbClr val="AD785B"/>
          </a:solidFill>
          <a:ln>
            <a:solidFill>
              <a:srgbClr val="AD785B"/>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800" b="1" dirty="0">
                <a:solidFill>
                  <a:srgbClr val="000000"/>
                </a:solidFill>
                <a:effectLst/>
                <a:latin typeface="Calibri" panose="020F0502020204030204" pitchFamily="34" charset="0"/>
              </a:rPr>
              <a:t>  Methods :-</a:t>
            </a:r>
            <a:endParaRPr lang="en-US" sz="4800" b="1" dirty="0"/>
          </a:p>
        </p:txBody>
      </p:sp>
      <p:sp>
        <p:nvSpPr>
          <p:cNvPr id="4" name="Slide Number Placeholder 3">
            <a:extLst>
              <a:ext uri="{FF2B5EF4-FFF2-40B4-BE49-F238E27FC236}">
                <a16:creationId xmlns:a16="http://schemas.microsoft.com/office/drawing/2014/main" id="{204F0873-CF35-442E-7932-FFA9A5B761CB}"/>
              </a:ext>
            </a:extLst>
          </p:cNvPr>
          <p:cNvSpPr>
            <a:spLocks noGrp="1"/>
          </p:cNvSpPr>
          <p:nvPr>
            <p:ph type="sldNum" sz="quarter" idx="12"/>
          </p:nvPr>
        </p:nvSpPr>
        <p:spPr/>
        <p:txBody>
          <a:bodyPr/>
          <a:lstStyle/>
          <a:p>
            <a:fld id="{FD5F86CC-4801-4AA6-970C-617ABA1869EE}" type="slidenum">
              <a:rPr lang="en-US" smtClean="0"/>
              <a:t>9</a:t>
            </a:fld>
            <a:endParaRPr lang="en-US"/>
          </a:p>
        </p:txBody>
      </p:sp>
      <p:sp>
        <p:nvSpPr>
          <p:cNvPr id="7" name="Content Placeholder 6">
            <a:extLst>
              <a:ext uri="{FF2B5EF4-FFF2-40B4-BE49-F238E27FC236}">
                <a16:creationId xmlns:a16="http://schemas.microsoft.com/office/drawing/2014/main" id="{B50630BA-1DE1-26D5-B818-E701D5B4C8EB}"/>
              </a:ext>
            </a:extLst>
          </p:cNvPr>
          <p:cNvSpPr>
            <a:spLocks noGrp="1"/>
          </p:cNvSpPr>
          <p:nvPr>
            <p:ph idx="1"/>
          </p:nvPr>
        </p:nvSpPr>
        <p:spPr>
          <a:xfrm>
            <a:off x="838200" y="1825624"/>
            <a:ext cx="10515600" cy="4667249"/>
          </a:xfrm>
        </p:spPr>
        <p:txBody>
          <a:bodyPr>
            <a:normAutofit/>
          </a:bodyPr>
          <a:lstStyle/>
          <a:p>
            <a:r>
              <a:rPr lang="en-US" b="1" dirty="0">
                <a:solidFill>
                  <a:schemeClr val="tx1"/>
                </a:solidFill>
              </a:rPr>
              <a:t>import Necessary packages</a:t>
            </a:r>
          </a:p>
          <a:p>
            <a:endParaRPr lang="en-US" b="1" dirty="0">
              <a:solidFill>
                <a:schemeClr val="tx1"/>
              </a:solidFill>
            </a:endParaRPr>
          </a:p>
          <a:p>
            <a:r>
              <a:rPr lang="en-US" b="1" dirty="0"/>
              <a:t>load dataset :-</a:t>
            </a:r>
          </a:p>
          <a:p>
            <a:pPr marL="0" indent="0">
              <a:buNone/>
            </a:pPr>
            <a:r>
              <a:rPr lang="en-US" b="1" dirty="0"/>
              <a:t>     </a:t>
            </a:r>
            <a:r>
              <a:rPr lang="en-US" dirty="0"/>
              <a:t>the code loads data from a specified directory,  processes them </a:t>
            </a:r>
          </a:p>
          <a:p>
            <a:pPr marL="0" indent="0">
              <a:buNone/>
            </a:pPr>
            <a:r>
              <a:rPr lang="en-US" dirty="0"/>
              <a:t>     using MediaPipe Pose Detection ,and extracts pose landmarks.</a:t>
            </a:r>
          </a:p>
          <a:p>
            <a:pPr marL="0" indent="0">
              <a:buNone/>
            </a:pPr>
            <a:endParaRPr lang="en-US" dirty="0"/>
          </a:p>
          <a:p>
            <a:r>
              <a:rPr lang="en-US" b="1" dirty="0">
                <a:effectLst/>
              </a:rPr>
              <a:t>Convert labels to numerical values :-</a:t>
            </a:r>
          </a:p>
          <a:p>
            <a:pPr marL="0" indent="0">
              <a:buNone/>
            </a:pPr>
            <a:r>
              <a:rPr lang="en-US" dirty="0">
                <a:effectLst/>
              </a:rPr>
              <a:t>    We convert them, to enable the model to train the data that require</a:t>
            </a:r>
          </a:p>
          <a:p>
            <a:pPr marL="0" indent="0">
              <a:buNone/>
            </a:pPr>
            <a:r>
              <a:rPr lang="en-US" dirty="0"/>
              <a:t>    </a:t>
            </a:r>
            <a:r>
              <a:rPr lang="en-US" dirty="0">
                <a:effectLst/>
              </a:rPr>
              <a:t>numerical inputs.</a:t>
            </a:r>
          </a:p>
          <a:p>
            <a:pPr marL="0" indent="0">
              <a:buNone/>
            </a:pPr>
            <a:endParaRPr lang="en-US" dirty="0"/>
          </a:p>
        </p:txBody>
      </p:sp>
    </p:spTree>
    <p:extLst>
      <p:ext uri="{BB962C8B-B14F-4D97-AF65-F5344CB8AC3E}">
        <p14:creationId xmlns:p14="http://schemas.microsoft.com/office/powerpoint/2010/main" val="263968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672</Words>
  <Application>Microsoft Office PowerPoint</Application>
  <PresentationFormat>Widescreen</PresentationFormat>
  <Paragraphs>117</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Calibri-Bold</vt:lpstr>
      <vt:lpstr>CMR10</vt:lpstr>
      <vt:lpstr>CMR12</vt:lpstr>
      <vt:lpstr>Office Theme</vt:lpstr>
      <vt:lpstr>AI Coach Gym</vt:lpstr>
      <vt:lpstr>Team ID : 17</vt:lpstr>
      <vt:lpstr>  Team members :-</vt:lpstr>
      <vt:lpstr>  Description :-</vt:lpstr>
      <vt:lpstr>      Demo :-</vt:lpstr>
      <vt:lpstr>  Contribution :-</vt:lpstr>
      <vt:lpstr>  Data :-</vt:lpstr>
      <vt:lpstr>    Project architecture :-</vt:lpstr>
      <vt:lpstr>  Methods :-</vt:lpstr>
      <vt:lpstr>  Methods :-</vt:lpstr>
      <vt:lpstr>  Methods :-</vt:lpstr>
      <vt:lpstr>  Methods :-</vt:lpstr>
      <vt:lpstr>  Results :-</vt:lpstr>
      <vt:lpstr>  Results :-</vt:lpstr>
      <vt:lpstr>  Results :-</vt:lpstr>
      <vt:lpstr>  GitHub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dc:title>
  <dc:creator>Asmaa Mostafa</dc:creator>
  <cp:lastModifiedBy>Asmaa Mostafa</cp:lastModifiedBy>
  <cp:revision>26</cp:revision>
  <dcterms:created xsi:type="dcterms:W3CDTF">2024-04-07T20:41:12Z</dcterms:created>
  <dcterms:modified xsi:type="dcterms:W3CDTF">2024-05-17T14:02:05Z</dcterms:modified>
</cp:coreProperties>
</file>