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111"/>
    <a:srgbClr val="ECA50F"/>
    <a:srgbClr val="FF6772"/>
    <a:srgbClr val="FF5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5"/>
    <p:restoredTop sz="94713"/>
  </p:normalViewPr>
  <p:slideViewPr>
    <p:cSldViewPr snapToGrid="0" snapToObjects="1">
      <p:cViewPr>
        <p:scale>
          <a:sx n="123" d="100"/>
          <a:sy n="123" d="100"/>
        </p:scale>
        <p:origin x="-5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C388D-BD6D-7A4E-B236-865A3BD28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F48B97-3A5C-1243-B8DF-A41E21849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B16AD4-26EF-6C42-BF1D-D17CC2BE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3716-03DF-0D46-B210-AE3294202988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2A33D-F993-F542-A959-DFC042FC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82FCB-1254-5045-9601-F8C768C9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A9CE-D89C-0A4B-A6EC-56116D010F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19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35F3C-B56A-2649-97DE-B108EACB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F1F8A4-2023-EB4B-B5FB-51BAF508C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056DB-74CD-EC4D-9940-6406021F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3716-03DF-0D46-B210-AE3294202988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FB29E-B64A-AB49-AA73-10B36F93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CC66F-EA08-D046-BAD4-B49EBF2A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A9CE-D89C-0A4B-A6EC-56116D010F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941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84D071-A719-9D4E-8F99-059D87AEE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BDFBE1-55BB-D946-AA19-D7F647061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1BFB75-C729-D240-9CDA-CD4C4997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3716-03DF-0D46-B210-AE3294202988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0709C-8DED-5244-8114-20707F10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7191D-6B82-F64F-93BA-1520DB97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A9CE-D89C-0A4B-A6EC-56116D010F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324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FA4B0-F394-1346-B36D-CB0FB94F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4BBAC-07D8-A54D-87E2-74186BC6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E8899-3A2C-964D-A55E-6CB1BB16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3716-03DF-0D46-B210-AE3294202988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B973E-5CFD-5A4E-8937-1BA6CCD9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C1396-8E53-D949-9EDC-610D26D2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A9CE-D89C-0A4B-A6EC-56116D010F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97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7F000-54CA-0E43-B0B8-4DDFBDA2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E1047C-0821-AD45-A398-7454FADC0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47ABB-B864-094B-A7E8-F7992FE2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3716-03DF-0D46-B210-AE3294202988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3DF3D-CF65-394F-BFB4-32FD9180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38932-4E8A-AB44-A944-D81CEE20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A9CE-D89C-0A4B-A6EC-56116D010F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89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3F952-EAB7-DF49-B17E-D792A7A9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501DD-778E-BF42-876E-FE2591B36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8CD6A2-3AE9-7E4E-A46A-B2450764E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5C909A-F7BC-DD4B-B27C-311067AB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3716-03DF-0D46-B210-AE3294202988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C05DC-EE7E-5B48-A3F9-CD84C707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6DD54A-FC1C-2F4A-B4CD-F893841D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A9CE-D89C-0A4B-A6EC-56116D010F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288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0683D-1210-554E-8C6A-4F223A53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4DB1A0-CDA0-D540-BE75-A86B81B07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EBB949-2E4A-AB40-8446-83DE5FAD3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CD3E2F-4417-8C44-AE6D-5EE1E3909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A51CBA-6CB4-E144-AB1D-3D458F7BB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4F4CBB-C3F5-8B4F-92B7-74BD02B0B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3716-03DF-0D46-B210-AE3294202988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9DFBD3-F2E3-F44F-A2DB-4EFA8896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BDFC1F-9FEA-4240-8968-07E3EE74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A9CE-D89C-0A4B-A6EC-56116D010F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14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3873D-8B07-734C-8A85-DBAE52B1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48026A-F482-A147-93A1-1DB45C58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3716-03DF-0D46-B210-AE3294202988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5A1D78-11F7-1542-9049-0F2F9D01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893ADB-BD7D-FD4F-A721-90F6342C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A9CE-D89C-0A4B-A6EC-56116D010F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494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306670-F0FB-CB49-9DD3-FC105B5C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3716-03DF-0D46-B210-AE3294202988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C7C74C-2899-2E49-92C7-16C43673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CD7575-A5BD-ED45-A96A-E08233EA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A9CE-D89C-0A4B-A6EC-56116D010F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76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29037-8BF4-6E48-8675-ABF97D8C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47F3B-4C17-DD47-9581-2452903F1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D535FB-86F9-BA47-9EE2-A80ADA1BE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2D7A3C-D588-434F-AA31-BF78220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3716-03DF-0D46-B210-AE3294202988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7F3533-2EE8-9746-9C9E-04A93B78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5EAE0B-301A-5243-83D3-8DB00B13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A9CE-D89C-0A4B-A6EC-56116D010F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209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57139-727D-3A48-AB1C-1C272E7A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69034F-7F20-4348-B63F-5381177D5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480FD3-9283-6345-9D26-E03609381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7ACD6C-C86F-0A4A-B05B-C06D98F4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3716-03DF-0D46-B210-AE3294202988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FC4836-CB42-6548-B9FB-F0AE1949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C46471-0D6E-524D-B8FA-BBB022F9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A9CE-D89C-0A4B-A6EC-56116D010F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494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E7632C-7A3F-B449-BB10-428A8D68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7E57D2-71AE-1C47-BEFB-138028035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080825-2E36-824B-9F95-FAC3E7106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73716-03DF-0D46-B210-AE3294202988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D83D2-3FC8-DF4E-8E2F-BAE705D14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D2C9F-BD14-F143-9AB2-A16989B20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A9CE-D89C-0A4B-A6EC-56116D010F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83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2EEAFC9-F127-B149-8F72-05B276C9A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1" y="3578809"/>
            <a:ext cx="4119342" cy="26721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E275526-2882-4844-85D9-18841C8DD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679" y="398013"/>
            <a:ext cx="2933700" cy="9779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B37210-A6C3-E149-B83F-61178EF85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7" y="521268"/>
            <a:ext cx="4183996" cy="270122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283829C-9781-004E-B0D8-AA1E6DDD8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6424" y="3848976"/>
            <a:ext cx="2311400" cy="29718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EC8C535-1A9F-5449-A1C2-BDB0FBE25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6424" y="153153"/>
            <a:ext cx="2247900" cy="36322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420C6AE8-1474-CB4F-A179-759C7B6349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3336" y="139056"/>
            <a:ext cx="1761687" cy="1830197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3D7D8B3F-15D7-9847-8285-421637EE6A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6993" y="2014556"/>
            <a:ext cx="5049892" cy="3241906"/>
          </a:xfrm>
          <a:prstGeom prst="rect">
            <a:avLst/>
          </a:prstGeom>
        </p:spPr>
      </p:pic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5D31EAA1-242F-954E-A7DF-A173998CDF21}"/>
              </a:ext>
            </a:extLst>
          </p:cNvPr>
          <p:cNvCxnSpPr/>
          <p:nvPr/>
        </p:nvCxnSpPr>
        <p:spPr>
          <a:xfrm rot="10800000" flipV="1">
            <a:off x="4246993" y="4930372"/>
            <a:ext cx="3307613" cy="809007"/>
          </a:xfrm>
          <a:prstGeom prst="bentConnector3">
            <a:avLst>
              <a:gd name="adj1" fmla="val 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0BC4F32-5A92-F24E-AB2C-CAA6E1861B43}"/>
              </a:ext>
            </a:extLst>
          </p:cNvPr>
          <p:cNvCxnSpPr>
            <a:endCxn id="11" idx="2"/>
          </p:cNvCxnSpPr>
          <p:nvPr/>
        </p:nvCxnSpPr>
        <p:spPr>
          <a:xfrm flipV="1">
            <a:off x="6029529" y="1375913"/>
            <a:ext cx="0" cy="1545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E9AF5EF-3676-8140-8639-337D03CC7F92}"/>
              </a:ext>
            </a:extLst>
          </p:cNvPr>
          <p:cNvCxnSpPr/>
          <p:nvPr/>
        </p:nvCxnSpPr>
        <p:spPr>
          <a:xfrm flipV="1">
            <a:off x="8835242" y="1871880"/>
            <a:ext cx="0" cy="420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B9FE9661-B320-C04C-9340-630D09B57867}"/>
              </a:ext>
            </a:extLst>
          </p:cNvPr>
          <p:cNvCxnSpPr/>
          <p:nvPr/>
        </p:nvCxnSpPr>
        <p:spPr>
          <a:xfrm>
            <a:off x="9191501" y="2353813"/>
            <a:ext cx="3849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1AE69A47-06E5-CE40-912E-F550F8A6B4CC}"/>
              </a:ext>
            </a:extLst>
          </p:cNvPr>
          <p:cNvCxnSpPr>
            <a:endCxn id="15" idx="1"/>
          </p:cNvCxnSpPr>
          <p:nvPr/>
        </p:nvCxnSpPr>
        <p:spPr>
          <a:xfrm rot="16200000" flipH="1">
            <a:off x="7779367" y="3537818"/>
            <a:ext cx="2710429" cy="8836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EB747154-3BE7-D94D-8662-6F8B108CF43F}"/>
              </a:ext>
            </a:extLst>
          </p:cNvPr>
          <p:cNvCxnSpPr/>
          <p:nvPr/>
        </p:nvCxnSpPr>
        <p:spPr>
          <a:xfrm flipH="1">
            <a:off x="3230088" y="3004457"/>
            <a:ext cx="11519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70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B00CE3-CD1E-3E4C-B129-0D2A97997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660650"/>
            <a:ext cx="4457700" cy="1536700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7E7AEB79-BD19-4D46-9A52-908E3F3F3888}"/>
              </a:ext>
            </a:extLst>
          </p:cNvPr>
          <p:cNvCxnSpPr/>
          <p:nvPr/>
        </p:nvCxnSpPr>
        <p:spPr>
          <a:xfrm flipH="1">
            <a:off x="4094922" y="3796748"/>
            <a:ext cx="347869" cy="2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1DF5122-C41B-6F41-B100-6B725CAEF367}"/>
              </a:ext>
            </a:extLst>
          </p:cNvPr>
          <p:cNvCxnSpPr/>
          <p:nvPr/>
        </p:nvCxnSpPr>
        <p:spPr>
          <a:xfrm flipH="1">
            <a:off x="4522304" y="3796748"/>
            <a:ext cx="218661" cy="2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1ABBC715-194A-5248-B476-80B814A75586}"/>
              </a:ext>
            </a:extLst>
          </p:cNvPr>
          <p:cNvCxnSpPr/>
          <p:nvPr/>
        </p:nvCxnSpPr>
        <p:spPr>
          <a:xfrm>
            <a:off x="4949687" y="3796748"/>
            <a:ext cx="139148" cy="2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035619D-6F29-304B-8C07-6A80FA057A84}"/>
              </a:ext>
            </a:extLst>
          </p:cNvPr>
          <p:cNvCxnSpPr/>
          <p:nvPr/>
        </p:nvCxnSpPr>
        <p:spPr>
          <a:xfrm>
            <a:off x="5218043" y="3796748"/>
            <a:ext cx="298174" cy="2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83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1FD2E79-EBA9-8D40-A101-566C6D06D0A1}"/>
              </a:ext>
            </a:extLst>
          </p:cNvPr>
          <p:cNvSpPr/>
          <p:nvPr/>
        </p:nvSpPr>
        <p:spPr>
          <a:xfrm>
            <a:off x="2466109" y="2124891"/>
            <a:ext cx="7783880" cy="370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$2b$</a:t>
            </a:r>
            <a:r>
              <a:rPr lang="en-US" altLang="zh-CN" kern="100" dirty="0">
                <a:solidFill>
                  <a:srgbClr val="0070C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10$</a:t>
            </a:r>
            <a:r>
              <a:rPr lang="en-US" altLang="zh-CN" kern="100" dirty="0">
                <a:solidFill>
                  <a:srgbClr val="EAB11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JauHHZt/nhGon9jBTHbBr.</a:t>
            </a:r>
            <a:r>
              <a:rPr lang="en-US" altLang="zh-CN" kern="100" dirty="0">
                <a:solidFill>
                  <a:srgbClr val="00B05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VttY7GQqCskzJU3BDG4GUJO13UCNkG6</a:t>
            </a:r>
            <a:endParaRPr lang="zh-CN" altLang="zh-CN" sz="1400" kern="100" dirty="0">
              <a:solidFill>
                <a:srgbClr val="00B05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1C1213DB-B1F6-0C4E-87A2-CDF89F1FAE5D}"/>
              </a:ext>
            </a:extLst>
          </p:cNvPr>
          <p:cNvSpPr/>
          <p:nvPr/>
        </p:nvSpPr>
        <p:spPr>
          <a:xfrm>
            <a:off x="2148414" y="2762707"/>
            <a:ext cx="635390" cy="281939"/>
          </a:xfrm>
          <a:prstGeom prst="roundRect">
            <a:avLst/>
          </a:prstGeom>
          <a:solidFill>
            <a:srgbClr val="FF6772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endParaRPr kumimoji="1" lang="zh-CN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83E66980-4923-CF4A-8500-304DD3395AF5}"/>
              </a:ext>
            </a:extLst>
          </p:cNvPr>
          <p:cNvSpPr/>
          <p:nvPr/>
        </p:nvSpPr>
        <p:spPr>
          <a:xfrm>
            <a:off x="2892996" y="2762707"/>
            <a:ext cx="2184102" cy="469957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11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Rounds(4-31)</a:t>
            </a:r>
          </a:p>
          <a:p>
            <a:r>
              <a:rPr kumimoji="1" lang="en-US" altLang="zh-CN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by +1 doubles time to hash</a:t>
            </a:r>
            <a:endParaRPr kumimoji="1" lang="zh-CN" altLang="en-US" sz="1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D629E975-B472-6743-AD5B-DB62E174EBD7}"/>
              </a:ext>
            </a:extLst>
          </p:cNvPr>
          <p:cNvSpPr/>
          <p:nvPr/>
        </p:nvSpPr>
        <p:spPr>
          <a:xfrm>
            <a:off x="3724667" y="1558834"/>
            <a:ext cx="1622397" cy="29915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11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>
                <a:solidFill>
                  <a:srgbClr val="ECA5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Salt (128 bits 22 chars)</a:t>
            </a:r>
            <a:endParaRPr kumimoji="1" lang="zh-CN" altLang="en-US" sz="1000" dirty="0">
              <a:solidFill>
                <a:srgbClr val="ECA5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411D8787-DB0E-814E-9A0A-B12BF4019777}"/>
              </a:ext>
            </a:extLst>
          </p:cNvPr>
          <p:cNvSpPr/>
          <p:nvPr/>
        </p:nvSpPr>
        <p:spPr>
          <a:xfrm>
            <a:off x="7177611" y="2761915"/>
            <a:ext cx="1809634" cy="29915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11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(138 bits 31 chars)</a:t>
            </a:r>
            <a:endParaRPr kumimoji="1" lang="zh-CN" altLang="en-US" sz="1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8A874A5-7314-6949-ABE3-A05AF30ECE56}"/>
              </a:ext>
            </a:extLst>
          </p:cNvPr>
          <p:cNvCxnSpPr>
            <a:cxnSpLocks/>
          </p:cNvCxnSpPr>
          <p:nvPr/>
        </p:nvCxnSpPr>
        <p:spPr>
          <a:xfrm flipH="1">
            <a:off x="2466109" y="2460179"/>
            <a:ext cx="317695" cy="267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C35D27C0-5224-7245-B13C-0EACA863DDB8}"/>
              </a:ext>
            </a:extLst>
          </p:cNvPr>
          <p:cNvCxnSpPr/>
          <p:nvPr/>
        </p:nvCxnSpPr>
        <p:spPr>
          <a:xfrm>
            <a:off x="3196046" y="2451470"/>
            <a:ext cx="418011" cy="2676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33434F0-7B13-7040-8AE7-DC7387B2E4C8}"/>
              </a:ext>
            </a:extLst>
          </p:cNvPr>
          <p:cNvCxnSpPr>
            <a:cxnSpLocks/>
          </p:cNvCxnSpPr>
          <p:nvPr/>
        </p:nvCxnSpPr>
        <p:spPr>
          <a:xfrm flipV="1">
            <a:off x="4535866" y="1901536"/>
            <a:ext cx="0" cy="266900"/>
          </a:xfrm>
          <a:prstGeom prst="straightConnector1">
            <a:avLst/>
          </a:prstGeom>
          <a:ln>
            <a:solidFill>
              <a:srgbClr val="EAB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73FE9C76-DA15-3542-9298-8E85F7261588}"/>
              </a:ext>
            </a:extLst>
          </p:cNvPr>
          <p:cNvCxnSpPr>
            <a:cxnSpLocks/>
          </p:cNvCxnSpPr>
          <p:nvPr/>
        </p:nvCxnSpPr>
        <p:spPr>
          <a:xfrm>
            <a:off x="8082428" y="2468096"/>
            <a:ext cx="0" cy="2676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0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37</Words>
  <Application>Microsoft Macintosh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 艺涵</dc:creator>
  <cp:lastModifiedBy>廖 艺涵</cp:lastModifiedBy>
  <cp:revision>2</cp:revision>
  <dcterms:created xsi:type="dcterms:W3CDTF">2021-11-27T15:26:33Z</dcterms:created>
  <dcterms:modified xsi:type="dcterms:W3CDTF">2021-11-28T13:06:21Z</dcterms:modified>
</cp:coreProperties>
</file>