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79" r:id="rId4"/>
    <p:sldId id="300" r:id="rId5"/>
    <p:sldId id="261" r:id="rId6"/>
    <p:sldId id="301" r:id="rId7"/>
    <p:sldId id="257" r:id="rId8"/>
    <p:sldId id="302" r:id="rId9"/>
    <p:sldId id="303" r:id="rId10"/>
    <p:sldId id="304" r:id="rId11"/>
    <p:sldId id="305" r:id="rId12"/>
    <p:sldId id="306" r:id="rId13"/>
    <p:sldId id="264" r:id="rId14"/>
    <p:sldId id="265" r:id="rId15"/>
  </p:sldIdLst>
  <p:sldSz cx="9144000" cy="5143500" type="screen16x9"/>
  <p:notesSz cx="6858000" cy="9144000"/>
  <p:embeddedFontLst>
    <p:embeddedFont>
      <p:font typeface="Algerian" panose="04020705040A02060702" pitchFamily="82" charset="0"/>
      <p:regular r:id="rId17"/>
    </p:embeddedFont>
    <p:embeddedFont>
      <p:font typeface="DM Sans" panose="020B0604020202020204" charset="0"/>
      <p:regular r:id="rId18"/>
      <p:bold r:id="rId19"/>
      <p:italic r:id="rId20"/>
      <p:boldItalic r:id="rId21"/>
    </p:embeddedFont>
    <p:embeddedFont>
      <p:font typeface="Franklin Gothic Demi Cond" panose="020B0706030402020204" pitchFamily="34" charset="0"/>
      <p:regular r:id="rId22"/>
    </p:embeddedFont>
    <p:embeddedFont>
      <p:font typeface="Georgia Pro Black" panose="02040A02050405020203" pitchFamily="18" charset="0"/>
      <p:bold r:id="rId23"/>
      <p:boldItalic r:id="rId24"/>
    </p:embeddedFont>
    <p:embeddedFont>
      <p:font typeface="Passion One" panose="020B0604020202020204" charset="0"/>
      <p:regular r:id="rId25"/>
      <p:bold r:id="rId26"/>
    </p:embeddedFont>
    <p:embeddedFont>
      <p:font typeface="Permanent Marker"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3C825C-22CC-46C9-90BC-C22BA988EE94}">
  <a:tblStyle styleId="{0D3C825C-22CC-46C9-90BC-C22BA988E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9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6d590075ef_0_25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6d590075ef_0_25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58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6d590075ef_0_25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6d590075ef_0_25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324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6d590075ef_0_25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6d590075ef_0_25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576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590075ef_0_24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590075ef_0_24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0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590075ef_0_24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590075ef_0_24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fe98c7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fe98c7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d590075ef_0_26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d590075ef_0_26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g6d590075ef_0_27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 name="Google Shape;1978;g6d590075ef_0_27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617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d590075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d590075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53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6d590075ef_0_25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6d590075ef_0_25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77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6d590075ef_0_25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6d590075ef_0_25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69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405576" y="1263788"/>
            <a:ext cx="34176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2"/>
              </a:buClr>
              <a:buSzPts val="6000"/>
              <a:buNone/>
              <a:defRPr sz="6000">
                <a:solidFill>
                  <a:schemeClr val="dk2"/>
                </a:solidFill>
              </a:defRPr>
            </a:lvl1pPr>
            <a:lvl2pPr lvl="1" algn="ctr">
              <a:lnSpc>
                <a:spcPct val="80000"/>
              </a:lnSpc>
              <a:spcBef>
                <a:spcPts val="0"/>
              </a:spcBef>
              <a:spcAft>
                <a:spcPts val="0"/>
              </a:spcAft>
              <a:buClr>
                <a:schemeClr val="dk2"/>
              </a:buClr>
              <a:buSzPts val="7200"/>
              <a:buNone/>
              <a:defRPr sz="7200">
                <a:solidFill>
                  <a:schemeClr val="dk2"/>
                </a:solidFill>
              </a:defRPr>
            </a:lvl2pPr>
            <a:lvl3pPr lvl="2" algn="ctr">
              <a:lnSpc>
                <a:spcPct val="80000"/>
              </a:lnSpc>
              <a:spcBef>
                <a:spcPts val="0"/>
              </a:spcBef>
              <a:spcAft>
                <a:spcPts val="0"/>
              </a:spcAft>
              <a:buClr>
                <a:schemeClr val="dk2"/>
              </a:buClr>
              <a:buSzPts val="7200"/>
              <a:buNone/>
              <a:defRPr sz="7200">
                <a:solidFill>
                  <a:schemeClr val="dk2"/>
                </a:solidFill>
              </a:defRPr>
            </a:lvl3pPr>
            <a:lvl4pPr lvl="3" algn="ctr">
              <a:lnSpc>
                <a:spcPct val="80000"/>
              </a:lnSpc>
              <a:spcBef>
                <a:spcPts val="0"/>
              </a:spcBef>
              <a:spcAft>
                <a:spcPts val="0"/>
              </a:spcAft>
              <a:buClr>
                <a:schemeClr val="dk2"/>
              </a:buClr>
              <a:buSzPts val="7200"/>
              <a:buNone/>
              <a:defRPr sz="7200">
                <a:solidFill>
                  <a:schemeClr val="dk2"/>
                </a:solidFill>
              </a:defRPr>
            </a:lvl4pPr>
            <a:lvl5pPr lvl="4" algn="ctr">
              <a:lnSpc>
                <a:spcPct val="80000"/>
              </a:lnSpc>
              <a:spcBef>
                <a:spcPts val="0"/>
              </a:spcBef>
              <a:spcAft>
                <a:spcPts val="0"/>
              </a:spcAft>
              <a:buClr>
                <a:schemeClr val="dk2"/>
              </a:buClr>
              <a:buSzPts val="7200"/>
              <a:buNone/>
              <a:defRPr sz="7200">
                <a:solidFill>
                  <a:schemeClr val="dk2"/>
                </a:solidFill>
              </a:defRPr>
            </a:lvl5pPr>
            <a:lvl6pPr lvl="5" algn="ctr">
              <a:lnSpc>
                <a:spcPct val="80000"/>
              </a:lnSpc>
              <a:spcBef>
                <a:spcPts val="0"/>
              </a:spcBef>
              <a:spcAft>
                <a:spcPts val="0"/>
              </a:spcAft>
              <a:buClr>
                <a:schemeClr val="dk2"/>
              </a:buClr>
              <a:buSzPts val="7200"/>
              <a:buNone/>
              <a:defRPr sz="7200">
                <a:solidFill>
                  <a:schemeClr val="dk2"/>
                </a:solidFill>
              </a:defRPr>
            </a:lvl6pPr>
            <a:lvl7pPr lvl="6" algn="ctr">
              <a:lnSpc>
                <a:spcPct val="80000"/>
              </a:lnSpc>
              <a:spcBef>
                <a:spcPts val="0"/>
              </a:spcBef>
              <a:spcAft>
                <a:spcPts val="0"/>
              </a:spcAft>
              <a:buClr>
                <a:schemeClr val="dk2"/>
              </a:buClr>
              <a:buSzPts val="7200"/>
              <a:buNone/>
              <a:defRPr sz="7200">
                <a:solidFill>
                  <a:schemeClr val="dk2"/>
                </a:solidFill>
              </a:defRPr>
            </a:lvl7pPr>
            <a:lvl8pPr lvl="7" algn="ctr">
              <a:lnSpc>
                <a:spcPct val="80000"/>
              </a:lnSpc>
              <a:spcBef>
                <a:spcPts val="0"/>
              </a:spcBef>
              <a:spcAft>
                <a:spcPts val="0"/>
              </a:spcAft>
              <a:buClr>
                <a:schemeClr val="dk2"/>
              </a:buClr>
              <a:buSzPts val="7200"/>
              <a:buNone/>
              <a:defRPr sz="7200">
                <a:solidFill>
                  <a:schemeClr val="dk2"/>
                </a:solidFill>
              </a:defRPr>
            </a:lvl8pPr>
            <a:lvl9pPr lvl="8" algn="ctr">
              <a:lnSpc>
                <a:spcPct val="80000"/>
              </a:lnSpc>
              <a:spcBef>
                <a:spcPts val="0"/>
              </a:spcBef>
              <a:spcAft>
                <a:spcPts val="0"/>
              </a:spcAft>
              <a:buClr>
                <a:schemeClr val="dk2"/>
              </a:buClr>
              <a:buSzPts val="7200"/>
              <a:buNone/>
              <a:defRPr sz="7200">
                <a:solidFill>
                  <a:schemeClr val="dk2"/>
                </a:solidFill>
              </a:defRPr>
            </a:lvl9pPr>
          </a:lstStyle>
          <a:p>
            <a:endParaRPr/>
          </a:p>
        </p:txBody>
      </p:sp>
      <p:sp>
        <p:nvSpPr>
          <p:cNvPr id="10" name="Google Shape;10;p2"/>
          <p:cNvSpPr txBox="1">
            <a:spLocks noGrp="1"/>
          </p:cNvSpPr>
          <p:nvPr>
            <p:ph type="subTitle" idx="1"/>
          </p:nvPr>
        </p:nvSpPr>
        <p:spPr>
          <a:xfrm>
            <a:off x="5405575" y="3087113"/>
            <a:ext cx="27369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800"/>
              <a:buNone/>
              <a:defRPr>
                <a:solidFill>
                  <a:schemeClr val="accent1"/>
                </a:solidFill>
              </a:defRPr>
            </a:lvl1pPr>
            <a:lvl2pPr lvl="1">
              <a:lnSpc>
                <a:spcPct val="100000"/>
              </a:lnSpc>
              <a:spcBef>
                <a:spcPts val="0"/>
              </a:spcBef>
              <a:spcAft>
                <a:spcPts val="0"/>
              </a:spcAft>
              <a:buClr>
                <a:schemeClr val="accent1"/>
              </a:buClr>
              <a:buSzPts val="2400"/>
              <a:buNone/>
              <a:defRPr sz="2400">
                <a:solidFill>
                  <a:schemeClr val="accent1"/>
                </a:solidFill>
              </a:defRPr>
            </a:lvl2pPr>
            <a:lvl3pPr lvl="2">
              <a:lnSpc>
                <a:spcPct val="100000"/>
              </a:lnSpc>
              <a:spcBef>
                <a:spcPts val="0"/>
              </a:spcBef>
              <a:spcAft>
                <a:spcPts val="0"/>
              </a:spcAft>
              <a:buClr>
                <a:schemeClr val="accent1"/>
              </a:buClr>
              <a:buSzPts val="2400"/>
              <a:buNone/>
              <a:defRPr sz="2400">
                <a:solidFill>
                  <a:schemeClr val="accent1"/>
                </a:solidFill>
              </a:defRPr>
            </a:lvl3pPr>
            <a:lvl4pPr lvl="3">
              <a:lnSpc>
                <a:spcPct val="100000"/>
              </a:lnSpc>
              <a:spcBef>
                <a:spcPts val="0"/>
              </a:spcBef>
              <a:spcAft>
                <a:spcPts val="0"/>
              </a:spcAft>
              <a:buClr>
                <a:schemeClr val="accent1"/>
              </a:buClr>
              <a:buSzPts val="2400"/>
              <a:buNone/>
              <a:defRPr sz="2400">
                <a:solidFill>
                  <a:schemeClr val="accent1"/>
                </a:solidFill>
              </a:defRPr>
            </a:lvl4pPr>
            <a:lvl5pPr lvl="4">
              <a:lnSpc>
                <a:spcPct val="100000"/>
              </a:lnSpc>
              <a:spcBef>
                <a:spcPts val="0"/>
              </a:spcBef>
              <a:spcAft>
                <a:spcPts val="0"/>
              </a:spcAft>
              <a:buClr>
                <a:schemeClr val="accent1"/>
              </a:buClr>
              <a:buSzPts val="2400"/>
              <a:buNone/>
              <a:defRPr sz="2400">
                <a:solidFill>
                  <a:schemeClr val="accent1"/>
                </a:solidFill>
              </a:defRPr>
            </a:lvl5pPr>
            <a:lvl6pPr lvl="5">
              <a:lnSpc>
                <a:spcPct val="100000"/>
              </a:lnSpc>
              <a:spcBef>
                <a:spcPts val="0"/>
              </a:spcBef>
              <a:spcAft>
                <a:spcPts val="0"/>
              </a:spcAft>
              <a:buClr>
                <a:schemeClr val="accent1"/>
              </a:buClr>
              <a:buSzPts val="2400"/>
              <a:buNone/>
              <a:defRPr sz="2400">
                <a:solidFill>
                  <a:schemeClr val="accent1"/>
                </a:solidFill>
              </a:defRPr>
            </a:lvl6pPr>
            <a:lvl7pPr lvl="6">
              <a:lnSpc>
                <a:spcPct val="100000"/>
              </a:lnSpc>
              <a:spcBef>
                <a:spcPts val="0"/>
              </a:spcBef>
              <a:spcAft>
                <a:spcPts val="0"/>
              </a:spcAft>
              <a:buClr>
                <a:schemeClr val="accent1"/>
              </a:buClr>
              <a:buSzPts val="2400"/>
              <a:buNone/>
              <a:defRPr sz="2400">
                <a:solidFill>
                  <a:schemeClr val="accent1"/>
                </a:solidFill>
              </a:defRPr>
            </a:lvl7pPr>
            <a:lvl8pPr lvl="7">
              <a:lnSpc>
                <a:spcPct val="100000"/>
              </a:lnSpc>
              <a:spcBef>
                <a:spcPts val="0"/>
              </a:spcBef>
              <a:spcAft>
                <a:spcPts val="0"/>
              </a:spcAft>
              <a:buClr>
                <a:schemeClr val="accent1"/>
              </a:buClr>
              <a:buSzPts val="2400"/>
              <a:buNone/>
              <a:defRPr sz="2400">
                <a:solidFill>
                  <a:schemeClr val="accent1"/>
                </a:solidFill>
              </a:defRPr>
            </a:lvl8pPr>
            <a:lvl9pPr lvl="8">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11" name="Google Shape;11;p2"/>
          <p:cNvSpPr/>
          <p:nvPr/>
        </p:nvSpPr>
        <p:spPr>
          <a:xfrm>
            <a:off x="1415500" y="125"/>
            <a:ext cx="33411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5000" y="358163"/>
            <a:ext cx="4201800" cy="44274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1">
  <p:cSld name="Title + Bullet Points 1">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1704150" y="883050"/>
            <a:ext cx="3160800" cy="3377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5" name="Google Shape;175;p26"/>
          <p:cNvSpPr/>
          <p:nvPr/>
        </p:nvSpPr>
        <p:spPr>
          <a:xfrm>
            <a:off x="-18300" y="-40625"/>
            <a:ext cx="768900" cy="51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txBox="1">
            <a:spLocks noGrp="1"/>
          </p:cNvSpPr>
          <p:nvPr>
            <p:ph type="title"/>
          </p:nvPr>
        </p:nvSpPr>
        <p:spPr>
          <a:xfrm rot="-5400000">
            <a:off x="-1228750" y="2190600"/>
            <a:ext cx="3967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6"/>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2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8"/>
        <p:cNvGrpSpPr/>
        <p:nvPr/>
      </p:nvGrpSpPr>
      <p:grpSpPr>
        <a:xfrm>
          <a:off x="0" y="0"/>
          <a:ext cx="0" cy="0"/>
          <a:chOff x="0" y="0"/>
          <a:chExt cx="0" cy="0"/>
        </a:xfrm>
      </p:grpSpPr>
      <p:sp>
        <p:nvSpPr>
          <p:cNvPr id="109" name="Google Shape;109;p18"/>
          <p:cNvSpPr/>
          <p:nvPr/>
        </p:nvSpPr>
        <p:spPr>
          <a:xfrm>
            <a:off x="-6225" y="-12375"/>
            <a:ext cx="4578300" cy="518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a:spLocks noGrp="1"/>
          </p:cNvSpPr>
          <p:nvPr>
            <p:ph type="title"/>
          </p:nvPr>
        </p:nvSpPr>
        <p:spPr>
          <a:xfrm>
            <a:off x="3202500" y="3402750"/>
            <a:ext cx="2739000" cy="48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11" name="Google Shape;111;p18"/>
          <p:cNvSpPr txBox="1">
            <a:spLocks noGrp="1"/>
          </p:cNvSpPr>
          <p:nvPr>
            <p:ph type="subTitle" idx="1"/>
          </p:nvPr>
        </p:nvSpPr>
        <p:spPr>
          <a:xfrm>
            <a:off x="2002950" y="1291975"/>
            <a:ext cx="5138100" cy="20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260880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a:off x="757125" y="588700"/>
            <a:ext cx="8386800" cy="455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body" idx="1"/>
          </p:nvPr>
        </p:nvSpPr>
        <p:spPr>
          <a:xfrm>
            <a:off x="6258650" y="1962200"/>
            <a:ext cx="2154900" cy="1815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5" name="Google Shape;35;p7"/>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rot="-5400000">
            <a:off x="-856450" y="1818375"/>
            <a:ext cx="3223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5930825" y="4021675"/>
            <a:ext cx="2719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1400"/>
            </a:lvl1pPr>
          </a:lstStyle>
          <a:p>
            <a:endParaRPr/>
          </a:p>
        </p:txBody>
      </p:sp>
      <p:sp>
        <p:nvSpPr>
          <p:cNvPr id="49" name="Google Shape;49;p10"/>
          <p:cNvSpPr/>
          <p:nvPr/>
        </p:nvSpPr>
        <p:spPr>
          <a:xfrm>
            <a:off x="-18300" y="-40625"/>
            <a:ext cx="768900" cy="397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0"/>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
  <p:cSld name="TITLE_AND_TWO_COLUMNS_1_1">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60" name="Google Shape;60;p13"/>
          <p:cNvSpPr/>
          <p:nvPr/>
        </p:nvSpPr>
        <p:spPr>
          <a:xfrm>
            <a:off x="-18300" y="-40625"/>
            <a:ext cx="768900" cy="51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rot="-5400000">
            <a:off x="-1228750" y="2190600"/>
            <a:ext cx="3967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63"/>
        <p:cNvGrpSpPr/>
        <p:nvPr/>
      </p:nvGrpSpPr>
      <p:grpSpPr>
        <a:xfrm>
          <a:off x="0" y="0"/>
          <a:ext cx="0" cy="0"/>
          <a:chOff x="0" y="0"/>
          <a:chExt cx="0" cy="0"/>
        </a:xfrm>
      </p:grpSpPr>
      <p:sp>
        <p:nvSpPr>
          <p:cNvPr id="64" name="Google Shape;64;p14"/>
          <p:cNvSpPr/>
          <p:nvPr/>
        </p:nvSpPr>
        <p:spPr>
          <a:xfrm>
            <a:off x="757125" y="695925"/>
            <a:ext cx="83868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4"/>
          <p:cNvSpPr txBox="1">
            <a:spLocks noGrp="1"/>
          </p:cNvSpPr>
          <p:nvPr>
            <p:ph type="title" idx="2"/>
          </p:nvPr>
        </p:nvSpPr>
        <p:spPr>
          <a:xfrm>
            <a:off x="1392099"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8" name="Google Shape;68;p14"/>
          <p:cNvSpPr txBox="1">
            <a:spLocks noGrp="1"/>
          </p:cNvSpPr>
          <p:nvPr>
            <p:ph type="subTitle" idx="1"/>
          </p:nvPr>
        </p:nvSpPr>
        <p:spPr>
          <a:xfrm>
            <a:off x="1461556"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idx="3"/>
          </p:nvPr>
        </p:nvSpPr>
        <p:spPr>
          <a:xfrm>
            <a:off x="315917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 name="Google Shape;70;p14"/>
          <p:cNvSpPr txBox="1">
            <a:spLocks noGrp="1"/>
          </p:cNvSpPr>
          <p:nvPr>
            <p:ph type="subTitle" idx="4"/>
          </p:nvPr>
        </p:nvSpPr>
        <p:spPr>
          <a:xfrm>
            <a:off x="3228627"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4"/>
          <p:cNvSpPr txBox="1">
            <a:spLocks noGrp="1"/>
          </p:cNvSpPr>
          <p:nvPr>
            <p:ph type="title" idx="5"/>
          </p:nvPr>
        </p:nvSpPr>
        <p:spPr>
          <a:xfrm>
            <a:off x="4926250"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 name="Google Shape;72;p14"/>
          <p:cNvSpPr txBox="1">
            <a:spLocks noGrp="1"/>
          </p:cNvSpPr>
          <p:nvPr>
            <p:ph type="subTitle" idx="6"/>
          </p:nvPr>
        </p:nvSpPr>
        <p:spPr>
          <a:xfrm>
            <a:off x="499569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4"/>
          <p:cNvSpPr txBox="1">
            <a:spLocks noGrp="1"/>
          </p:cNvSpPr>
          <p:nvPr>
            <p:ph type="title" idx="7"/>
          </p:nvPr>
        </p:nvSpPr>
        <p:spPr>
          <a:xfrm>
            <a:off x="669332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4"/>
          <p:cNvSpPr txBox="1">
            <a:spLocks noGrp="1"/>
          </p:cNvSpPr>
          <p:nvPr>
            <p:ph type="subTitle" idx="8"/>
          </p:nvPr>
        </p:nvSpPr>
        <p:spPr>
          <a:xfrm>
            <a:off x="676276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4"/>
          <p:cNvSpPr txBox="1">
            <a:spLocks noGrp="1"/>
          </p:cNvSpPr>
          <p:nvPr>
            <p:ph type="title" idx="9" hasCustomPrompt="1"/>
          </p:nvPr>
        </p:nvSpPr>
        <p:spPr>
          <a:xfrm>
            <a:off x="499570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6" name="Google Shape;76;p14"/>
          <p:cNvSpPr txBox="1">
            <a:spLocks noGrp="1"/>
          </p:cNvSpPr>
          <p:nvPr>
            <p:ph type="title" idx="13" hasCustomPrompt="1"/>
          </p:nvPr>
        </p:nvSpPr>
        <p:spPr>
          <a:xfrm>
            <a:off x="146155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7" name="Google Shape;77;p14"/>
          <p:cNvSpPr txBox="1">
            <a:spLocks noGrp="1"/>
          </p:cNvSpPr>
          <p:nvPr>
            <p:ph type="title" idx="14" hasCustomPrompt="1"/>
          </p:nvPr>
        </p:nvSpPr>
        <p:spPr>
          <a:xfrm>
            <a:off x="322862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8" name="Google Shape;78;p14"/>
          <p:cNvSpPr txBox="1">
            <a:spLocks noGrp="1"/>
          </p:cNvSpPr>
          <p:nvPr>
            <p:ph type="title" idx="15" hasCustomPrompt="1"/>
          </p:nvPr>
        </p:nvSpPr>
        <p:spPr>
          <a:xfrm>
            <a:off x="676277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p:cSld name="TITLE_ONLY_2">
    <p:bg>
      <p:bgPr>
        <a:solidFill>
          <a:schemeClr val="accent1"/>
        </a:solidFill>
        <a:effectLst/>
      </p:bgPr>
    </p:bg>
    <p:spTree>
      <p:nvGrpSpPr>
        <p:cNvPr id="1" name="Shape 79"/>
        <p:cNvGrpSpPr/>
        <p:nvPr/>
      </p:nvGrpSpPr>
      <p:grpSpPr>
        <a:xfrm>
          <a:off x="0" y="0"/>
          <a:ext cx="0" cy="0"/>
          <a:chOff x="0" y="0"/>
          <a:chExt cx="0" cy="0"/>
        </a:xfrm>
      </p:grpSpPr>
      <p:sp>
        <p:nvSpPr>
          <p:cNvPr id="80" name="Google Shape;80;p15"/>
          <p:cNvSpPr/>
          <p:nvPr/>
        </p:nvSpPr>
        <p:spPr>
          <a:xfrm>
            <a:off x="-18300" y="-40625"/>
            <a:ext cx="768900" cy="397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5"/>
          <p:cNvSpPr txBox="1">
            <a:spLocks noGrp="1"/>
          </p:cNvSpPr>
          <p:nvPr>
            <p:ph type="subTitle" idx="1"/>
          </p:nvPr>
        </p:nvSpPr>
        <p:spPr>
          <a:xfrm>
            <a:off x="1806800" y="3641600"/>
            <a:ext cx="15546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15"/>
          <p:cNvSpPr txBox="1">
            <a:spLocks noGrp="1"/>
          </p:cNvSpPr>
          <p:nvPr>
            <p:ph type="title" idx="2" hasCustomPrompt="1"/>
          </p:nvPr>
        </p:nvSpPr>
        <p:spPr>
          <a:xfrm>
            <a:off x="1806800" y="3135675"/>
            <a:ext cx="1554600" cy="53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84" name="Google Shape;84;p15"/>
          <p:cNvSpPr txBox="1">
            <a:spLocks noGrp="1"/>
          </p:cNvSpPr>
          <p:nvPr>
            <p:ph type="subTitle" idx="3"/>
          </p:nvPr>
        </p:nvSpPr>
        <p:spPr>
          <a:xfrm>
            <a:off x="3502075" y="2346200"/>
            <a:ext cx="15546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5"/>
          <p:cNvSpPr txBox="1">
            <a:spLocks noGrp="1"/>
          </p:cNvSpPr>
          <p:nvPr>
            <p:ph type="title" idx="4" hasCustomPrompt="1"/>
          </p:nvPr>
        </p:nvSpPr>
        <p:spPr>
          <a:xfrm>
            <a:off x="3502075" y="1840300"/>
            <a:ext cx="1554600" cy="53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86" name="Google Shape;86;p15"/>
          <p:cNvSpPr txBox="1">
            <a:spLocks noGrp="1"/>
          </p:cNvSpPr>
          <p:nvPr>
            <p:ph type="subTitle" idx="5"/>
          </p:nvPr>
        </p:nvSpPr>
        <p:spPr>
          <a:xfrm>
            <a:off x="5197350" y="3641600"/>
            <a:ext cx="15546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5"/>
          <p:cNvSpPr txBox="1">
            <a:spLocks noGrp="1"/>
          </p:cNvSpPr>
          <p:nvPr>
            <p:ph type="title" idx="6" hasCustomPrompt="1"/>
          </p:nvPr>
        </p:nvSpPr>
        <p:spPr>
          <a:xfrm>
            <a:off x="5197350" y="3135675"/>
            <a:ext cx="1554600" cy="53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88" name="Google Shape;88;p15"/>
          <p:cNvSpPr txBox="1">
            <a:spLocks noGrp="1"/>
          </p:cNvSpPr>
          <p:nvPr>
            <p:ph type="subTitle" idx="7"/>
          </p:nvPr>
        </p:nvSpPr>
        <p:spPr>
          <a:xfrm>
            <a:off x="6892625" y="2346200"/>
            <a:ext cx="1554600" cy="81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15"/>
          <p:cNvSpPr txBox="1">
            <a:spLocks noGrp="1"/>
          </p:cNvSpPr>
          <p:nvPr>
            <p:ph type="title" idx="8" hasCustomPrompt="1"/>
          </p:nvPr>
        </p:nvSpPr>
        <p:spPr>
          <a:xfrm>
            <a:off x="6892625" y="1840275"/>
            <a:ext cx="1554600" cy="53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TITLE_AND_BODY_1_3">
    <p:spTree>
      <p:nvGrpSpPr>
        <p:cNvPr id="1" name="Shape 150"/>
        <p:cNvGrpSpPr/>
        <p:nvPr/>
      </p:nvGrpSpPr>
      <p:grpSpPr>
        <a:xfrm>
          <a:off x="0" y="0"/>
          <a:ext cx="0" cy="0"/>
          <a:chOff x="0" y="0"/>
          <a:chExt cx="0" cy="0"/>
        </a:xfrm>
      </p:grpSpPr>
      <p:sp>
        <p:nvSpPr>
          <p:cNvPr id="151" name="Google Shape;151;p22"/>
          <p:cNvSpPr/>
          <p:nvPr/>
        </p:nvSpPr>
        <p:spPr>
          <a:xfrm>
            <a:off x="-18300" y="-40625"/>
            <a:ext cx="768900" cy="397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Credits">
  <p:cSld name="SECTION_HEADER_1">
    <p:spTree>
      <p:nvGrpSpPr>
        <p:cNvPr id="1" name="Shape 167"/>
        <p:cNvGrpSpPr/>
        <p:nvPr/>
      </p:nvGrpSpPr>
      <p:grpSpPr>
        <a:xfrm>
          <a:off x="0" y="0"/>
          <a:ext cx="0" cy="0"/>
          <a:chOff x="0" y="0"/>
          <a:chExt cx="0" cy="0"/>
        </a:xfrm>
      </p:grpSpPr>
      <p:sp>
        <p:nvSpPr>
          <p:cNvPr id="168" name="Google Shape;168;p25"/>
          <p:cNvSpPr/>
          <p:nvPr/>
        </p:nvSpPr>
        <p:spPr>
          <a:xfrm>
            <a:off x="0" y="-75325"/>
            <a:ext cx="4106700" cy="131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704875" y="604350"/>
            <a:ext cx="3930300" cy="1164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0" name="Google Shape;170;p25"/>
          <p:cNvSpPr txBox="1">
            <a:spLocks noGrp="1"/>
          </p:cNvSpPr>
          <p:nvPr>
            <p:ph type="subTitle" idx="1"/>
          </p:nvPr>
        </p:nvSpPr>
        <p:spPr>
          <a:xfrm>
            <a:off x="704875" y="1768950"/>
            <a:ext cx="4335900" cy="131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71" name="Google Shape;171;p25"/>
          <p:cNvSpPr txBox="1"/>
          <p:nvPr/>
        </p:nvSpPr>
        <p:spPr>
          <a:xfrm>
            <a:off x="704875" y="3488125"/>
            <a:ext cx="35343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200">
                <a:solidFill>
                  <a:srgbClr val="434343"/>
                </a:solidFill>
                <a:latin typeface="DM Sans"/>
                <a:ea typeface="DM Sans"/>
                <a:cs typeface="DM Sans"/>
                <a:sym typeface="DM Sans"/>
              </a:rPr>
              <a:t>CREDITS: This presentation template was created by </a:t>
            </a:r>
            <a:r>
              <a:rPr lang="en" sz="1200">
                <a:solidFill>
                  <a:srgbClr val="434343"/>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rgbClr val="434343"/>
                </a:solidFill>
                <a:latin typeface="DM Sans"/>
                <a:ea typeface="DM Sans"/>
                <a:cs typeface="DM Sans"/>
                <a:sym typeface="DM Sans"/>
              </a:rPr>
              <a:t>, including icons by </a:t>
            </a:r>
            <a:r>
              <a:rPr lang="en" sz="1200">
                <a:solidFill>
                  <a:srgbClr val="434343"/>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rgbClr val="434343"/>
                </a:solidFill>
                <a:latin typeface="DM Sans"/>
                <a:ea typeface="DM Sans"/>
                <a:cs typeface="DM Sans"/>
                <a:sym typeface="DM Sans"/>
              </a:rPr>
              <a:t>, and infographics &amp; images by </a:t>
            </a:r>
            <a:r>
              <a:rPr lang="en" sz="1200">
                <a:solidFill>
                  <a:srgbClr val="434343"/>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a:solidFill>
                  <a:srgbClr val="434343"/>
                </a:solidFill>
                <a:latin typeface="DM Sans"/>
                <a:ea typeface="DM Sans"/>
                <a:cs typeface="DM Sans"/>
                <a:sym typeface="DM Sans"/>
              </a:rPr>
              <a:t>. </a:t>
            </a:r>
            <a:endParaRPr sz="1200">
              <a:solidFill>
                <a:srgbClr val="434343"/>
              </a:solidFill>
              <a:latin typeface="DM Sans"/>
              <a:ea typeface="DM Sans"/>
              <a:cs typeface="DM Sans"/>
              <a:sym typeface="DM Sans"/>
            </a:endParaRPr>
          </a:p>
          <a:p>
            <a:pPr marL="0" lvl="0" indent="0" algn="l" rtl="0">
              <a:lnSpc>
                <a:spcPct val="115000"/>
              </a:lnSpc>
              <a:spcBef>
                <a:spcPts val="300"/>
              </a:spcBef>
              <a:spcAft>
                <a:spcPts val="0"/>
              </a:spcAft>
              <a:buNone/>
            </a:pPr>
            <a:endParaRPr sz="1200">
              <a:solidFill>
                <a:srgbClr val="434343"/>
              </a:solidFill>
              <a:latin typeface="DM Sans"/>
              <a:ea typeface="DM Sans"/>
              <a:cs typeface="DM Sans"/>
              <a:sym typeface="DM Sans"/>
            </a:endParaRPr>
          </a:p>
          <a:p>
            <a:pPr marL="0" lvl="0" indent="0" algn="l" rtl="0">
              <a:spcBef>
                <a:spcPts val="0"/>
              </a:spcBef>
              <a:spcAft>
                <a:spcPts val="0"/>
              </a:spcAft>
              <a:buNone/>
            </a:pPr>
            <a:endParaRPr sz="1200">
              <a:solidFill>
                <a:srgbClr val="434343"/>
              </a:solidFill>
              <a:latin typeface="DM Sans"/>
              <a:ea typeface="DM Sans"/>
              <a:cs typeface="DM Sans"/>
              <a:sym typeface="DM Sans"/>
            </a:endParaRPr>
          </a:p>
        </p:txBody>
      </p:sp>
      <p:sp>
        <p:nvSpPr>
          <p:cNvPr id="172" name="Google Shape;172;p25"/>
          <p:cNvSpPr/>
          <p:nvPr/>
        </p:nvSpPr>
        <p:spPr>
          <a:xfrm>
            <a:off x="5682575" y="671400"/>
            <a:ext cx="3072600" cy="3800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Passion One"/>
              <a:buNone/>
              <a:defRPr sz="2800">
                <a:solidFill>
                  <a:schemeClr val="dk2"/>
                </a:solidFill>
                <a:latin typeface="Passion One"/>
                <a:ea typeface="Passion One"/>
                <a:cs typeface="Passion One"/>
                <a:sym typeface="Passion One"/>
              </a:defRPr>
            </a:lvl1pPr>
            <a:lvl2pPr lvl="1">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2pPr>
            <a:lvl3pPr lvl="2">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3pPr>
            <a:lvl4pPr lvl="3">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4pPr>
            <a:lvl5pPr lvl="4">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5pPr>
            <a:lvl6pPr lvl="5">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6pPr>
            <a:lvl7pPr lvl="6">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7pPr>
            <a:lvl8pPr lvl="7">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8pPr>
            <a:lvl9pPr lvl="8">
              <a:spcBef>
                <a:spcPts val="0"/>
              </a:spcBef>
              <a:spcAft>
                <a:spcPts val="0"/>
              </a:spcAft>
              <a:buClr>
                <a:schemeClr val="dk2"/>
              </a:buClr>
              <a:buSzPts val="2800"/>
              <a:buFont typeface="Permanent Marker"/>
              <a:buNone/>
              <a:defRPr sz="2800">
                <a:solidFill>
                  <a:schemeClr val="dk2"/>
                </a:solidFill>
                <a:latin typeface="Permanent Marker"/>
                <a:ea typeface="Permanent Marker"/>
                <a:cs typeface="Permanent Marker"/>
                <a:sym typeface="Permanent Mark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00000"/>
              </a:lnSpc>
              <a:spcBef>
                <a:spcPts val="160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00000"/>
              </a:lnSpc>
              <a:spcBef>
                <a:spcPts val="1600"/>
              </a:spcBef>
              <a:spcAft>
                <a:spcPts val="160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8" r:id="rId4"/>
    <p:sldLayoutId id="2147483659" r:id="rId5"/>
    <p:sldLayoutId id="2147483660" r:id="rId6"/>
    <p:sldLayoutId id="2147483661" r:id="rId7"/>
    <p:sldLayoutId id="2147483668" r:id="rId8"/>
    <p:sldLayoutId id="2147483671"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nyNflacJJXlZtGQ1QQmKQ4QQBnvNph9VzkW8lwsKx9U/cop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29"/>
          <p:cNvSpPr txBox="1">
            <a:spLocks noGrp="1"/>
          </p:cNvSpPr>
          <p:nvPr>
            <p:ph type="ctrTitle"/>
          </p:nvPr>
        </p:nvSpPr>
        <p:spPr>
          <a:xfrm>
            <a:off x="5434604" y="835615"/>
            <a:ext cx="3417600" cy="3402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600" dirty="0"/>
              <a:t>Games</a:t>
            </a:r>
            <a:r>
              <a:rPr lang="en-US" dirty="0"/>
              <a:t> </a:t>
            </a:r>
            <a:r>
              <a:rPr lang="en-US" dirty="0">
                <a:highlight>
                  <a:srgbClr val="C0C0C0"/>
                </a:highlight>
              </a:rPr>
              <a:t>Strategic</a:t>
            </a:r>
            <a:r>
              <a:rPr lang="en-US" dirty="0"/>
              <a:t> on The App Store</a:t>
            </a:r>
          </a:p>
        </p:txBody>
      </p:sp>
      <p:pic>
        <p:nvPicPr>
          <p:cNvPr id="1034" name="Picture 10">
            <a:extLst>
              <a:ext uri="{FF2B5EF4-FFF2-40B4-BE49-F238E27FC236}">
                <a16:creationId xmlns:a16="http://schemas.microsoft.com/office/drawing/2014/main" id="{C771F4DD-357A-4056-935B-2F69130C2C4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40996" y="348343"/>
            <a:ext cx="4222147" cy="4434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rot="-5400000">
            <a:off x="-646507"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ANALYSIS</a:t>
            </a:r>
            <a:endParaRPr dirty="0"/>
          </a:p>
        </p:txBody>
      </p:sp>
      <p:sp>
        <p:nvSpPr>
          <p:cNvPr id="521" name="Google Shape;521;p47"/>
          <p:cNvSpPr/>
          <p:nvPr/>
        </p:nvSpPr>
        <p:spPr>
          <a:xfrm>
            <a:off x="-205750" y="226825"/>
            <a:ext cx="1342800" cy="3000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Chart, bar chart&#10;&#10;Description automatically generated">
            <a:extLst>
              <a:ext uri="{FF2B5EF4-FFF2-40B4-BE49-F238E27FC236}">
                <a16:creationId xmlns:a16="http://schemas.microsoft.com/office/drawing/2014/main" id="{C5118CAE-5BAD-4E04-B79F-CDF100AC1F25}"/>
              </a:ext>
            </a:extLst>
          </p:cNvPr>
          <p:cNvPicPr>
            <a:picLocks noChangeAspect="1"/>
          </p:cNvPicPr>
          <p:nvPr/>
        </p:nvPicPr>
        <p:blipFill>
          <a:blip r:embed="rId3"/>
          <a:stretch>
            <a:fillRect/>
          </a:stretch>
        </p:blipFill>
        <p:spPr>
          <a:xfrm>
            <a:off x="1701536" y="493175"/>
            <a:ext cx="4226030" cy="1853604"/>
          </a:xfrm>
          <a:prstGeom prst="rect">
            <a:avLst/>
          </a:prstGeom>
        </p:spPr>
      </p:pic>
      <p:pic>
        <p:nvPicPr>
          <p:cNvPr id="7" name="Picture 6" descr="Chart&#10;&#10;Description automatically generated">
            <a:extLst>
              <a:ext uri="{FF2B5EF4-FFF2-40B4-BE49-F238E27FC236}">
                <a16:creationId xmlns:a16="http://schemas.microsoft.com/office/drawing/2014/main" id="{F77788F0-8040-425D-8213-1FA8D84F55AF}"/>
              </a:ext>
            </a:extLst>
          </p:cNvPr>
          <p:cNvPicPr>
            <a:picLocks noChangeAspect="1"/>
          </p:cNvPicPr>
          <p:nvPr/>
        </p:nvPicPr>
        <p:blipFill>
          <a:blip r:embed="rId4"/>
          <a:stretch>
            <a:fillRect/>
          </a:stretch>
        </p:blipFill>
        <p:spPr>
          <a:xfrm>
            <a:off x="1701536" y="2789776"/>
            <a:ext cx="4140309" cy="1860549"/>
          </a:xfrm>
          <a:prstGeom prst="rect">
            <a:avLst/>
          </a:prstGeom>
        </p:spPr>
      </p:pic>
      <p:pic>
        <p:nvPicPr>
          <p:cNvPr id="9" name="Picture 8" descr="A person wearing a helmet&#10;&#10;Description automatically generated with low confidence">
            <a:extLst>
              <a:ext uri="{FF2B5EF4-FFF2-40B4-BE49-F238E27FC236}">
                <a16:creationId xmlns:a16="http://schemas.microsoft.com/office/drawing/2014/main" id="{70105B26-1215-4B3F-949A-66A568DCE1E1}"/>
              </a:ext>
            </a:extLst>
          </p:cNvPr>
          <p:cNvPicPr>
            <a:picLocks noChangeAspect="1"/>
          </p:cNvPicPr>
          <p:nvPr/>
        </p:nvPicPr>
        <p:blipFill>
          <a:blip r:embed="rId5"/>
          <a:stretch>
            <a:fillRect/>
          </a:stretch>
        </p:blipFill>
        <p:spPr>
          <a:xfrm>
            <a:off x="6782092" y="2356758"/>
            <a:ext cx="701843" cy="701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picture containing text, ride, bicycling, crowd&#10;&#10;Description automatically generated">
            <a:extLst>
              <a:ext uri="{FF2B5EF4-FFF2-40B4-BE49-F238E27FC236}">
                <a16:creationId xmlns:a16="http://schemas.microsoft.com/office/drawing/2014/main" id="{B2EF1BDE-8A69-466E-B7AD-2AE28974B570}"/>
              </a:ext>
            </a:extLst>
          </p:cNvPr>
          <p:cNvPicPr>
            <a:picLocks noChangeAspect="1"/>
          </p:cNvPicPr>
          <p:nvPr/>
        </p:nvPicPr>
        <p:blipFill>
          <a:blip r:embed="rId6"/>
          <a:stretch>
            <a:fillRect/>
          </a:stretch>
        </p:blipFill>
        <p:spPr>
          <a:xfrm>
            <a:off x="6907956" y="493175"/>
            <a:ext cx="1206175" cy="633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group of people in clothing&#10;&#10;Description automatically generated with low confidence">
            <a:extLst>
              <a:ext uri="{FF2B5EF4-FFF2-40B4-BE49-F238E27FC236}">
                <a16:creationId xmlns:a16="http://schemas.microsoft.com/office/drawing/2014/main" id="{31F62AC7-7302-4F8A-AAFE-06C8732A1A28}"/>
              </a:ext>
            </a:extLst>
          </p:cNvPr>
          <p:cNvPicPr>
            <a:picLocks noChangeAspect="1"/>
          </p:cNvPicPr>
          <p:nvPr/>
        </p:nvPicPr>
        <p:blipFill>
          <a:blip r:embed="rId7"/>
          <a:stretch>
            <a:fillRect/>
          </a:stretch>
        </p:blipFill>
        <p:spPr>
          <a:xfrm>
            <a:off x="7872672" y="1765620"/>
            <a:ext cx="723125" cy="962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Logo, company name&#10;&#10;Description automatically generated">
            <a:extLst>
              <a:ext uri="{FF2B5EF4-FFF2-40B4-BE49-F238E27FC236}">
                <a16:creationId xmlns:a16="http://schemas.microsoft.com/office/drawing/2014/main" id="{BE82DC9D-24D2-4125-A287-EDD9A8CFE05E}"/>
              </a:ext>
            </a:extLst>
          </p:cNvPr>
          <p:cNvPicPr>
            <a:picLocks noChangeAspect="1"/>
          </p:cNvPicPr>
          <p:nvPr/>
        </p:nvPicPr>
        <p:blipFill>
          <a:blip r:embed="rId8"/>
          <a:stretch>
            <a:fillRect/>
          </a:stretch>
        </p:blipFill>
        <p:spPr>
          <a:xfrm>
            <a:off x="7023935" y="3697804"/>
            <a:ext cx="1342800" cy="860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727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rot="-5400000">
            <a:off x="-646507"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ANALYSIS</a:t>
            </a:r>
            <a:endParaRPr dirty="0"/>
          </a:p>
        </p:txBody>
      </p:sp>
      <p:sp>
        <p:nvSpPr>
          <p:cNvPr id="521" name="Google Shape;521;p47"/>
          <p:cNvSpPr/>
          <p:nvPr/>
        </p:nvSpPr>
        <p:spPr>
          <a:xfrm>
            <a:off x="-205750" y="226825"/>
            <a:ext cx="1342800" cy="3000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10;&#10;Description automatically generated with low confidence">
            <a:extLst>
              <a:ext uri="{FF2B5EF4-FFF2-40B4-BE49-F238E27FC236}">
                <a16:creationId xmlns:a16="http://schemas.microsoft.com/office/drawing/2014/main" id="{41769F28-AA97-4CF8-9FAC-4F2129DA0E46}"/>
              </a:ext>
            </a:extLst>
          </p:cNvPr>
          <p:cNvPicPr>
            <a:picLocks noChangeAspect="1"/>
          </p:cNvPicPr>
          <p:nvPr/>
        </p:nvPicPr>
        <p:blipFill>
          <a:blip r:embed="rId3"/>
          <a:stretch>
            <a:fillRect/>
          </a:stretch>
        </p:blipFill>
        <p:spPr>
          <a:xfrm>
            <a:off x="5223995" y="493175"/>
            <a:ext cx="3458462" cy="3332491"/>
          </a:xfrm>
          <a:prstGeom prst="rect">
            <a:avLst/>
          </a:prstGeom>
        </p:spPr>
      </p:pic>
      <p:pic>
        <p:nvPicPr>
          <p:cNvPr id="6" name="Picture 5" descr="Chart&#10;&#10;Description automatically generated">
            <a:extLst>
              <a:ext uri="{FF2B5EF4-FFF2-40B4-BE49-F238E27FC236}">
                <a16:creationId xmlns:a16="http://schemas.microsoft.com/office/drawing/2014/main" id="{8E40E22D-D4F6-4261-B562-5DDB3A4CD8F4}"/>
              </a:ext>
            </a:extLst>
          </p:cNvPr>
          <p:cNvPicPr>
            <a:picLocks noChangeAspect="1"/>
          </p:cNvPicPr>
          <p:nvPr/>
        </p:nvPicPr>
        <p:blipFill>
          <a:blip r:embed="rId4"/>
          <a:stretch>
            <a:fillRect/>
          </a:stretch>
        </p:blipFill>
        <p:spPr>
          <a:xfrm>
            <a:off x="1557062" y="872231"/>
            <a:ext cx="3564126" cy="2168512"/>
          </a:xfrm>
          <a:prstGeom prst="rect">
            <a:avLst/>
          </a:prstGeom>
        </p:spPr>
      </p:pic>
      <p:pic>
        <p:nvPicPr>
          <p:cNvPr id="14" name="Picture 13" descr="Chart, bar chart&#10;&#10;Description automatically generated">
            <a:extLst>
              <a:ext uri="{FF2B5EF4-FFF2-40B4-BE49-F238E27FC236}">
                <a16:creationId xmlns:a16="http://schemas.microsoft.com/office/drawing/2014/main" id="{A8A1ABD3-ED81-416E-8272-25EC8DB88211}"/>
              </a:ext>
            </a:extLst>
          </p:cNvPr>
          <p:cNvPicPr>
            <a:picLocks noChangeAspect="1"/>
          </p:cNvPicPr>
          <p:nvPr/>
        </p:nvPicPr>
        <p:blipFill>
          <a:blip r:embed="rId5"/>
          <a:stretch>
            <a:fillRect/>
          </a:stretch>
        </p:blipFill>
        <p:spPr>
          <a:xfrm>
            <a:off x="1300968" y="3281975"/>
            <a:ext cx="3656302" cy="1643234"/>
          </a:xfrm>
          <a:prstGeom prst="rect">
            <a:avLst/>
          </a:prstGeom>
        </p:spPr>
      </p:pic>
    </p:spTree>
    <p:extLst>
      <p:ext uri="{BB962C8B-B14F-4D97-AF65-F5344CB8AC3E}">
        <p14:creationId xmlns:p14="http://schemas.microsoft.com/office/powerpoint/2010/main" val="335279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rot="-5400000">
            <a:off x="-646507"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ANALYSIS</a:t>
            </a:r>
            <a:endParaRPr dirty="0"/>
          </a:p>
        </p:txBody>
      </p:sp>
      <p:sp>
        <p:nvSpPr>
          <p:cNvPr id="521" name="Google Shape;521;p47"/>
          <p:cNvSpPr/>
          <p:nvPr/>
        </p:nvSpPr>
        <p:spPr>
          <a:xfrm>
            <a:off x="-205750" y="226825"/>
            <a:ext cx="1342800" cy="3000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Chart, line chart&#10;&#10;Description automatically generated">
            <a:extLst>
              <a:ext uri="{FF2B5EF4-FFF2-40B4-BE49-F238E27FC236}">
                <a16:creationId xmlns:a16="http://schemas.microsoft.com/office/drawing/2014/main" id="{0757A69E-82DB-42DC-AC2A-1BFB5004B72F}"/>
              </a:ext>
            </a:extLst>
          </p:cNvPr>
          <p:cNvPicPr>
            <a:picLocks noChangeAspect="1"/>
          </p:cNvPicPr>
          <p:nvPr/>
        </p:nvPicPr>
        <p:blipFill>
          <a:blip r:embed="rId3"/>
          <a:stretch>
            <a:fillRect/>
          </a:stretch>
        </p:blipFill>
        <p:spPr>
          <a:xfrm>
            <a:off x="2075543" y="744440"/>
            <a:ext cx="5830400" cy="3833487"/>
          </a:xfrm>
          <a:prstGeom prst="rect">
            <a:avLst/>
          </a:prstGeom>
        </p:spPr>
      </p:pic>
    </p:spTree>
    <p:extLst>
      <p:ext uri="{BB962C8B-B14F-4D97-AF65-F5344CB8AC3E}">
        <p14:creationId xmlns:p14="http://schemas.microsoft.com/office/powerpoint/2010/main" val="106668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p:nvPr/>
        </p:nvSpPr>
        <p:spPr>
          <a:xfrm>
            <a:off x="1465800" y="658125"/>
            <a:ext cx="6212400" cy="3841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txBox="1">
            <a:spLocks noGrp="1"/>
          </p:cNvSpPr>
          <p:nvPr>
            <p:ph type="subTitle" idx="1"/>
          </p:nvPr>
        </p:nvSpPr>
        <p:spPr>
          <a:xfrm>
            <a:off x="-834571" y="1486909"/>
            <a:ext cx="10566400" cy="21696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b="1" dirty="0">
                <a:latin typeface="Algerian" panose="04020705040A02060702" pitchFamily="82" charset="0"/>
              </a:rPr>
              <a:t>GAME</a:t>
            </a:r>
          </a:p>
          <a:p>
            <a:pPr marL="0" lvl="0" indent="0" algn="ctr" rtl="0">
              <a:spcBef>
                <a:spcPts val="0"/>
              </a:spcBef>
              <a:spcAft>
                <a:spcPts val="0"/>
              </a:spcAft>
              <a:buNone/>
            </a:pPr>
            <a:r>
              <a:rPr lang="en-US" sz="5400" b="1" dirty="0">
                <a:latin typeface="Algerian" panose="04020705040A02060702" pitchFamily="82" charset="0"/>
              </a:rPr>
              <a:t>OVER</a:t>
            </a:r>
            <a:endParaRPr sz="5400" b="1" dirty="0">
              <a:latin typeface="Algerian" panose="04020705040A02060702" pitchFamily="82" charset="0"/>
            </a:endParaRPr>
          </a:p>
        </p:txBody>
      </p:sp>
    </p:spTree>
    <p:extLst>
      <p:ext uri="{BB962C8B-B14F-4D97-AF65-F5344CB8AC3E}">
        <p14:creationId xmlns:p14="http://schemas.microsoft.com/office/powerpoint/2010/main" val="117724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p:nvPr/>
        </p:nvSpPr>
        <p:spPr>
          <a:xfrm>
            <a:off x="5798025" y="4023400"/>
            <a:ext cx="3346200" cy="60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LOCATIONS</a:t>
            </a:r>
            <a:endParaRPr/>
          </a:p>
        </p:txBody>
      </p:sp>
      <p:grpSp>
        <p:nvGrpSpPr>
          <p:cNvPr id="313" name="Google Shape;313;p38"/>
          <p:cNvGrpSpPr/>
          <p:nvPr/>
        </p:nvGrpSpPr>
        <p:grpSpPr>
          <a:xfrm>
            <a:off x="2493523" y="821568"/>
            <a:ext cx="5323162" cy="3500370"/>
            <a:chOff x="235800" y="830650"/>
            <a:chExt cx="6978450" cy="4588844"/>
          </a:xfrm>
        </p:grpSpPr>
        <p:sp>
          <p:nvSpPr>
            <p:cNvPr id="314" name="Google Shape;314;p38"/>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8"/>
          <p:cNvSpPr/>
          <p:nvPr/>
        </p:nvSpPr>
        <p:spPr>
          <a:xfrm flipH="1">
            <a:off x="5796092" y="238372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61F47E48-6895-4F5E-BE56-6BE80F5FF0F2}"/>
              </a:ext>
            </a:extLst>
          </p:cNvPr>
          <p:cNvSpPr>
            <a:spLocks noGrp="1"/>
          </p:cNvSpPr>
          <p:nvPr>
            <p:ph type="body" idx="1"/>
          </p:nvPr>
        </p:nvSpPr>
        <p:spPr/>
        <p:txBody>
          <a:bodyPr/>
          <a:lstStyle/>
          <a:p>
            <a:r>
              <a:rPr lang="en-US" sz="2000" b="1" dirty="0">
                <a:latin typeface="Georgia Pro Black" panose="02040A02050405020203" pitchFamily="18" charset="0"/>
                <a:cs typeface="+mj-cs"/>
              </a:rPr>
              <a:t>SAUDI ARABIA</a:t>
            </a:r>
            <a:endParaRPr lang="ar-SA" sz="2000" b="1" dirty="0">
              <a:latin typeface="Georgia Pro Black" panose="02040A02050405020203" pitchFamily="18" charset="0"/>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AGENDA</a:t>
            </a:r>
            <a:endParaRPr/>
          </a:p>
        </p:txBody>
      </p:sp>
      <p:sp>
        <p:nvSpPr>
          <p:cNvPr id="201" name="Google Shape;201;p31"/>
          <p:cNvSpPr txBox="1">
            <a:spLocks noGrp="1"/>
          </p:cNvSpPr>
          <p:nvPr>
            <p:ph type="title" idx="2"/>
          </p:nvPr>
        </p:nvSpPr>
        <p:spPr>
          <a:xfrm>
            <a:off x="1392100" y="2461150"/>
            <a:ext cx="162405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t>Intruduction</a:t>
            </a:r>
            <a:r>
              <a:rPr lang="en-US" sz="2400" dirty="0"/>
              <a:t> </a:t>
            </a:r>
          </a:p>
        </p:txBody>
      </p:sp>
      <p:sp>
        <p:nvSpPr>
          <p:cNvPr id="203" name="Google Shape;203;p31"/>
          <p:cNvSpPr txBox="1">
            <a:spLocks noGrp="1"/>
          </p:cNvSpPr>
          <p:nvPr>
            <p:ph type="title" idx="3"/>
          </p:nvPr>
        </p:nvSpPr>
        <p:spPr>
          <a:xfrm>
            <a:off x="3063217" y="228835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Tolls</a:t>
            </a:r>
            <a:endParaRPr sz="3200" dirty="0"/>
          </a:p>
        </p:txBody>
      </p:sp>
      <p:sp>
        <p:nvSpPr>
          <p:cNvPr id="205" name="Google Shape;205;p31"/>
          <p:cNvSpPr txBox="1">
            <a:spLocks noGrp="1"/>
          </p:cNvSpPr>
          <p:nvPr>
            <p:ph type="title" idx="5"/>
          </p:nvPr>
        </p:nvSpPr>
        <p:spPr>
          <a:xfrm>
            <a:off x="4505953" y="2288350"/>
            <a:ext cx="2534093"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Preprocessing</a:t>
            </a:r>
            <a:endParaRPr sz="2800" dirty="0"/>
          </a:p>
        </p:txBody>
      </p:sp>
      <p:sp>
        <p:nvSpPr>
          <p:cNvPr id="207" name="Google Shape;207;p31"/>
          <p:cNvSpPr txBox="1">
            <a:spLocks noGrp="1"/>
          </p:cNvSpPr>
          <p:nvPr>
            <p:ph type="title" idx="7"/>
          </p:nvPr>
        </p:nvSpPr>
        <p:spPr>
          <a:xfrm>
            <a:off x="6726134" y="2288350"/>
            <a:ext cx="2051532"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Future Work</a:t>
            </a:r>
            <a:endParaRPr sz="2800" dirty="0"/>
          </a:p>
        </p:txBody>
      </p:sp>
      <p:sp>
        <p:nvSpPr>
          <p:cNvPr id="209" name="Google Shape;209;p31"/>
          <p:cNvSpPr txBox="1">
            <a:spLocks noGrp="1"/>
          </p:cNvSpPr>
          <p:nvPr>
            <p:ph type="title" idx="9"/>
          </p:nvPr>
        </p:nvSpPr>
        <p:spPr>
          <a:xfrm>
            <a:off x="4995700" y="1724650"/>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10" name="Google Shape;210;p31"/>
          <p:cNvSpPr txBox="1">
            <a:spLocks noGrp="1"/>
          </p:cNvSpPr>
          <p:nvPr>
            <p:ph type="title" idx="13"/>
          </p:nvPr>
        </p:nvSpPr>
        <p:spPr>
          <a:xfrm>
            <a:off x="1461550" y="1724650"/>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11" name="Google Shape;211;p31"/>
          <p:cNvSpPr txBox="1">
            <a:spLocks noGrp="1"/>
          </p:cNvSpPr>
          <p:nvPr>
            <p:ph type="title" idx="14"/>
          </p:nvPr>
        </p:nvSpPr>
        <p:spPr>
          <a:xfrm>
            <a:off x="3159173" y="1759050"/>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12" name="Google Shape;212;p31"/>
          <p:cNvSpPr txBox="1">
            <a:spLocks noGrp="1"/>
          </p:cNvSpPr>
          <p:nvPr>
            <p:ph type="title" idx="15"/>
          </p:nvPr>
        </p:nvSpPr>
        <p:spPr>
          <a:xfrm>
            <a:off x="6762775" y="1724650"/>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3" name="Rectangle 2">
            <a:extLst>
              <a:ext uri="{FF2B5EF4-FFF2-40B4-BE49-F238E27FC236}">
                <a16:creationId xmlns:a16="http://schemas.microsoft.com/office/drawing/2014/main" id="{6EF5839B-9C84-4093-B1E2-D2CD5F7EBBC2}"/>
              </a:ext>
            </a:extLst>
          </p:cNvPr>
          <p:cNvSpPr/>
          <p:nvPr/>
        </p:nvSpPr>
        <p:spPr>
          <a:xfrm>
            <a:off x="694228" y="3592285"/>
            <a:ext cx="3166572" cy="834572"/>
          </a:xfrm>
          <a:prstGeom prst="rect">
            <a:avLst/>
          </a:prstGeom>
          <a:ln>
            <a:no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A"/>
          </a:p>
        </p:txBody>
      </p:sp>
      <p:sp>
        <p:nvSpPr>
          <p:cNvPr id="638" name="Google Shape;638;p52"/>
          <p:cNvSpPr txBox="1">
            <a:spLocks noGrp="1"/>
          </p:cNvSpPr>
          <p:nvPr>
            <p:ph type="title"/>
          </p:nvPr>
        </p:nvSpPr>
        <p:spPr>
          <a:xfrm>
            <a:off x="641700" y="561126"/>
            <a:ext cx="3930300" cy="116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err="1"/>
              <a:t>Intruduction</a:t>
            </a:r>
            <a:r>
              <a:rPr lang="en" dirty="0"/>
              <a:t> </a:t>
            </a:r>
            <a:endParaRPr dirty="0"/>
          </a:p>
        </p:txBody>
      </p:sp>
      <p:sp>
        <p:nvSpPr>
          <p:cNvPr id="639" name="Google Shape;639;p52"/>
          <p:cNvSpPr txBox="1">
            <a:spLocks noGrp="1"/>
          </p:cNvSpPr>
          <p:nvPr>
            <p:ph type="subTitle" idx="1"/>
          </p:nvPr>
        </p:nvSpPr>
        <p:spPr>
          <a:xfrm>
            <a:off x="563599" y="1983767"/>
            <a:ext cx="4335900" cy="131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Mobile Games 'is worth billions of dollars, with companies spending vast amounts of money on the development and marketing of these games to an equally large market. Using this data set, insights can be gained into a sub-market of this market, strategy games. </a:t>
            </a:r>
            <a:endParaRPr dirty="0"/>
          </a:p>
        </p:txBody>
      </p:sp>
      <p:sp>
        <p:nvSpPr>
          <p:cNvPr id="17" name="Google Shape;11249;p67">
            <a:extLst>
              <a:ext uri="{FF2B5EF4-FFF2-40B4-BE49-F238E27FC236}">
                <a16:creationId xmlns:a16="http://schemas.microsoft.com/office/drawing/2014/main" id="{D4B5560F-BCCB-4B2E-A93C-D653BC6BC61F}"/>
              </a:ext>
            </a:extLst>
          </p:cNvPr>
          <p:cNvSpPr/>
          <p:nvPr/>
        </p:nvSpPr>
        <p:spPr>
          <a:xfrm>
            <a:off x="6081486" y="1407442"/>
            <a:ext cx="2357639" cy="2246622"/>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56"/>
          <p:cNvSpPr txBox="1">
            <a:spLocks noGrp="1"/>
          </p:cNvSpPr>
          <p:nvPr>
            <p:ph type="body" idx="1"/>
          </p:nvPr>
        </p:nvSpPr>
        <p:spPr>
          <a:xfrm>
            <a:off x="1704150" y="883050"/>
            <a:ext cx="3160800" cy="337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2800" dirty="0" err="1">
                <a:latin typeface="Franklin Gothic Demi Cond" panose="020B0706030402020204" pitchFamily="34" charset="0"/>
                <a:cs typeface="+mj-cs"/>
              </a:rPr>
              <a:t>Jupyter</a:t>
            </a:r>
            <a:endParaRPr lang="en-US" sz="2800" dirty="0">
              <a:latin typeface="Franklin Gothic Demi Cond" panose="020B0706030402020204" pitchFamily="34" charset="0"/>
              <a:cs typeface="+mj-cs"/>
            </a:endParaRPr>
          </a:p>
          <a:p>
            <a:pPr marL="457200" lvl="0" indent="-317500" algn="l" rtl="0">
              <a:spcBef>
                <a:spcPts val="0"/>
              </a:spcBef>
              <a:spcAft>
                <a:spcPts val="0"/>
              </a:spcAft>
              <a:buSzPts val="1400"/>
              <a:buChar char="●"/>
            </a:pPr>
            <a:r>
              <a:rPr lang="en-US" sz="2800" dirty="0">
                <a:latin typeface="Franklin Gothic Demi Cond" panose="020B0706030402020204" pitchFamily="34" charset="0"/>
                <a:cs typeface="+mj-cs"/>
              </a:rPr>
              <a:t>Python</a:t>
            </a:r>
          </a:p>
          <a:p>
            <a:pPr marL="457200" lvl="0" indent="-317500" algn="l" rtl="0">
              <a:spcBef>
                <a:spcPts val="0"/>
              </a:spcBef>
              <a:spcAft>
                <a:spcPts val="0"/>
              </a:spcAft>
              <a:buSzPts val="1400"/>
              <a:buChar char="●"/>
            </a:pPr>
            <a:r>
              <a:rPr lang="en-US" sz="2800" dirty="0">
                <a:latin typeface="Franklin Gothic Demi Cond" panose="020B0706030402020204" pitchFamily="34" charset="0"/>
                <a:cs typeface="+mj-cs"/>
              </a:rPr>
              <a:t>NumPy</a:t>
            </a:r>
          </a:p>
          <a:p>
            <a:pPr marL="457200" lvl="0" indent="-317500" algn="l" rtl="0">
              <a:spcBef>
                <a:spcPts val="0"/>
              </a:spcBef>
              <a:spcAft>
                <a:spcPts val="0"/>
              </a:spcAft>
              <a:buSzPts val="1400"/>
              <a:buChar char="●"/>
            </a:pPr>
            <a:r>
              <a:rPr lang="en-US" sz="2800" dirty="0">
                <a:latin typeface="Franklin Gothic Demi Cond" panose="020B0706030402020204" pitchFamily="34" charset="0"/>
                <a:cs typeface="+mj-cs"/>
              </a:rPr>
              <a:t>Pandas</a:t>
            </a:r>
          </a:p>
          <a:p>
            <a:pPr marL="457200" lvl="0" indent="-317500" algn="l" rtl="0">
              <a:spcBef>
                <a:spcPts val="0"/>
              </a:spcBef>
              <a:spcAft>
                <a:spcPts val="0"/>
              </a:spcAft>
              <a:buSzPts val="1400"/>
              <a:buChar char="●"/>
            </a:pPr>
            <a:r>
              <a:rPr lang="en-US" sz="2800" dirty="0">
                <a:latin typeface="Franklin Gothic Demi Cond" panose="020B0706030402020204" pitchFamily="34" charset="0"/>
                <a:cs typeface="+mj-cs"/>
              </a:rPr>
              <a:t>Seaborn</a:t>
            </a:r>
          </a:p>
          <a:p>
            <a:pPr marL="457200" lvl="0" indent="-317500" algn="l" rtl="0">
              <a:spcBef>
                <a:spcPts val="0"/>
              </a:spcBef>
              <a:spcAft>
                <a:spcPts val="0"/>
              </a:spcAft>
              <a:buSzPts val="1400"/>
              <a:buChar char="●"/>
            </a:pPr>
            <a:r>
              <a:rPr lang="en-US" sz="2800" dirty="0">
                <a:latin typeface="Franklin Gothic Demi Cond" panose="020B0706030402020204" pitchFamily="34" charset="0"/>
                <a:cs typeface="+mj-cs"/>
              </a:rPr>
              <a:t>Matplotlib</a:t>
            </a:r>
            <a:endParaRPr sz="2800" dirty="0">
              <a:latin typeface="Franklin Gothic Demi Cond" panose="020B0706030402020204" pitchFamily="34" charset="0"/>
              <a:cs typeface="+mj-cs"/>
            </a:endParaRPr>
          </a:p>
        </p:txBody>
      </p:sp>
      <p:sp>
        <p:nvSpPr>
          <p:cNvPr id="1981" name="Google Shape;1981;p56"/>
          <p:cNvSpPr txBox="1">
            <a:spLocks noGrp="1"/>
          </p:cNvSpPr>
          <p:nvPr>
            <p:ph type="title"/>
          </p:nvPr>
        </p:nvSpPr>
        <p:spPr>
          <a:xfrm rot="-5400000">
            <a:off x="-1127150" y="2285400"/>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dirty="0"/>
              <a:t>TOOLS</a:t>
            </a:r>
            <a:endParaRPr sz="4400" dirty="0"/>
          </a:p>
        </p:txBody>
      </p:sp>
      <p:grpSp>
        <p:nvGrpSpPr>
          <p:cNvPr id="6" name="Google Shape;11810;p68">
            <a:extLst>
              <a:ext uri="{FF2B5EF4-FFF2-40B4-BE49-F238E27FC236}">
                <a16:creationId xmlns:a16="http://schemas.microsoft.com/office/drawing/2014/main" id="{B5CCF479-5E0B-49CF-9923-32E1F5421ABD}"/>
              </a:ext>
            </a:extLst>
          </p:cNvPr>
          <p:cNvGrpSpPr/>
          <p:nvPr/>
        </p:nvGrpSpPr>
        <p:grpSpPr>
          <a:xfrm>
            <a:off x="6415315" y="1718455"/>
            <a:ext cx="1763853" cy="1706590"/>
            <a:chOff x="2704005" y="4258781"/>
            <a:chExt cx="342144" cy="362704"/>
          </a:xfrm>
        </p:grpSpPr>
        <p:sp>
          <p:nvSpPr>
            <p:cNvPr id="7" name="Google Shape;11811;p68">
              <a:extLst>
                <a:ext uri="{FF2B5EF4-FFF2-40B4-BE49-F238E27FC236}">
                  <a16:creationId xmlns:a16="http://schemas.microsoft.com/office/drawing/2014/main" id="{BDF4417A-1332-46BF-9C35-E3E66F2E882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12;p68">
              <a:extLst>
                <a:ext uri="{FF2B5EF4-FFF2-40B4-BE49-F238E27FC236}">
                  <a16:creationId xmlns:a16="http://schemas.microsoft.com/office/drawing/2014/main" id="{D48027D6-79F3-4643-ABF8-808086C49C09}"/>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13;p68">
              <a:extLst>
                <a:ext uri="{FF2B5EF4-FFF2-40B4-BE49-F238E27FC236}">
                  <a16:creationId xmlns:a16="http://schemas.microsoft.com/office/drawing/2014/main" id="{B2B1E6E3-D14F-4F06-9EE9-CD39071DC4C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814;p68">
              <a:extLst>
                <a:ext uri="{FF2B5EF4-FFF2-40B4-BE49-F238E27FC236}">
                  <a16:creationId xmlns:a16="http://schemas.microsoft.com/office/drawing/2014/main" id="{C4A9807C-DF1A-4F38-B6CF-76F9AE576E7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815;p68">
              <a:extLst>
                <a:ext uri="{FF2B5EF4-FFF2-40B4-BE49-F238E27FC236}">
                  <a16:creationId xmlns:a16="http://schemas.microsoft.com/office/drawing/2014/main" id="{3812E8DC-6643-40E2-87BD-CA6960EB7336}"/>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816;p68">
              <a:extLst>
                <a:ext uri="{FF2B5EF4-FFF2-40B4-BE49-F238E27FC236}">
                  <a16:creationId xmlns:a16="http://schemas.microsoft.com/office/drawing/2014/main" id="{6E57B117-FC00-4C2F-83F0-26CE0F158C53}"/>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17;p68">
              <a:extLst>
                <a:ext uri="{FF2B5EF4-FFF2-40B4-BE49-F238E27FC236}">
                  <a16:creationId xmlns:a16="http://schemas.microsoft.com/office/drawing/2014/main" id="{9F991B28-EC75-47E0-B28D-D927EF07470F}"/>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671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p:nvPr/>
        </p:nvSpPr>
        <p:spPr>
          <a:xfrm>
            <a:off x="-205750" y="226825"/>
            <a:ext cx="1342800" cy="4088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Preprocessing</a:t>
            </a:r>
          </a:p>
        </p:txBody>
      </p:sp>
      <p:sp>
        <p:nvSpPr>
          <p:cNvPr id="243" name="Google Shape;243;p34"/>
          <p:cNvSpPr/>
          <p:nvPr/>
        </p:nvSpPr>
        <p:spPr>
          <a:xfrm flipH="1">
            <a:off x="2416152" y="2297785"/>
            <a:ext cx="322923" cy="47520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a:spLocks noGrp="1"/>
          </p:cNvSpPr>
          <p:nvPr>
            <p:ph type="title" idx="2"/>
          </p:nvPr>
        </p:nvSpPr>
        <p:spPr>
          <a:xfrm>
            <a:off x="1846937" y="3445513"/>
            <a:ext cx="1554600" cy="5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CLEANING</a:t>
            </a:r>
            <a:endParaRPr dirty="0"/>
          </a:p>
        </p:txBody>
      </p:sp>
      <p:sp>
        <p:nvSpPr>
          <p:cNvPr id="249" name="Google Shape;249;p34"/>
          <p:cNvSpPr txBox="1">
            <a:spLocks noGrp="1"/>
          </p:cNvSpPr>
          <p:nvPr>
            <p:ph type="title" idx="6"/>
          </p:nvPr>
        </p:nvSpPr>
        <p:spPr>
          <a:xfrm>
            <a:off x="3036168" y="749469"/>
            <a:ext cx="2402114" cy="5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DATA STRUCTURE</a:t>
            </a:r>
            <a:endParaRPr sz="2800" dirty="0"/>
          </a:p>
        </p:txBody>
      </p:sp>
      <p:sp>
        <p:nvSpPr>
          <p:cNvPr id="251" name="Google Shape;251;p34"/>
          <p:cNvSpPr txBox="1">
            <a:spLocks noGrp="1"/>
          </p:cNvSpPr>
          <p:nvPr>
            <p:ph type="title" idx="8"/>
          </p:nvPr>
        </p:nvSpPr>
        <p:spPr>
          <a:xfrm>
            <a:off x="5197350" y="3478153"/>
            <a:ext cx="1554600" cy="5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ANALYSIS</a:t>
            </a:r>
            <a:endParaRPr dirty="0"/>
          </a:p>
        </p:txBody>
      </p:sp>
      <p:sp>
        <p:nvSpPr>
          <p:cNvPr id="253" name="Google Shape;253;p34"/>
          <p:cNvSpPr/>
          <p:nvPr/>
        </p:nvSpPr>
        <p:spPr>
          <a:xfrm flipH="1">
            <a:off x="5806711" y="2284875"/>
            <a:ext cx="322923" cy="47520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237225" y="1516796"/>
            <a:ext cx="84300" cy="84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5932500" y="2804150"/>
            <a:ext cx="84300" cy="84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541950" y="2804150"/>
            <a:ext cx="84300" cy="84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7627775" y="1516796"/>
            <a:ext cx="84300" cy="84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 name="Google Shape;259;p34"/>
          <p:cNvCxnSpPr>
            <a:stCxn id="257" idx="6"/>
            <a:endCxn id="255" idx="2"/>
          </p:cNvCxnSpPr>
          <p:nvPr/>
        </p:nvCxnSpPr>
        <p:spPr>
          <a:xfrm rot="10800000" flipH="1">
            <a:off x="2626250" y="1559000"/>
            <a:ext cx="1611000" cy="1287300"/>
          </a:xfrm>
          <a:prstGeom prst="bentConnector3">
            <a:avLst>
              <a:gd name="adj1" fmla="val 49999"/>
            </a:avLst>
          </a:prstGeom>
          <a:noFill/>
          <a:ln w="19050" cap="flat" cmpd="sng">
            <a:solidFill>
              <a:schemeClr val="dk2"/>
            </a:solidFill>
            <a:prstDash val="solid"/>
            <a:round/>
            <a:headEnd type="none" w="med" len="med"/>
            <a:tailEnd type="none" w="med" len="med"/>
          </a:ln>
        </p:spPr>
      </p:cxnSp>
      <p:cxnSp>
        <p:nvCxnSpPr>
          <p:cNvPr id="260" name="Google Shape;260;p34"/>
          <p:cNvCxnSpPr>
            <a:stCxn id="256" idx="6"/>
            <a:endCxn id="258" idx="2"/>
          </p:cNvCxnSpPr>
          <p:nvPr/>
        </p:nvCxnSpPr>
        <p:spPr>
          <a:xfrm rot="10800000" flipH="1">
            <a:off x="6016800" y="1559000"/>
            <a:ext cx="1611000" cy="1287300"/>
          </a:xfrm>
          <a:prstGeom prst="bentConnector3">
            <a:avLst>
              <a:gd name="adj1" fmla="val 49999"/>
            </a:avLst>
          </a:prstGeom>
          <a:noFill/>
          <a:ln w="19050" cap="flat" cmpd="sng">
            <a:solidFill>
              <a:schemeClr val="dk2"/>
            </a:solidFill>
            <a:prstDash val="solid"/>
            <a:round/>
            <a:headEnd type="none" w="med" len="med"/>
            <a:tailEnd type="none" w="med" len="med"/>
          </a:ln>
        </p:spPr>
      </p:cxnSp>
      <p:cxnSp>
        <p:nvCxnSpPr>
          <p:cNvPr id="261" name="Google Shape;261;p34"/>
          <p:cNvCxnSpPr>
            <a:stCxn id="258" idx="6"/>
          </p:cNvCxnSpPr>
          <p:nvPr/>
        </p:nvCxnSpPr>
        <p:spPr>
          <a:xfrm>
            <a:off x="7712075" y="1558946"/>
            <a:ext cx="1588200" cy="600"/>
          </a:xfrm>
          <a:prstGeom prst="bentConnector3">
            <a:avLst>
              <a:gd name="adj1" fmla="val 50000"/>
            </a:avLst>
          </a:prstGeom>
          <a:noFill/>
          <a:ln w="19050" cap="flat" cmpd="sng">
            <a:solidFill>
              <a:schemeClr val="dk2"/>
            </a:solidFill>
            <a:prstDash val="solid"/>
            <a:round/>
            <a:headEnd type="none" w="med" len="med"/>
            <a:tailEnd type="none" w="med" len="med"/>
          </a:ln>
        </p:spPr>
      </p:cxnSp>
      <p:cxnSp>
        <p:nvCxnSpPr>
          <p:cNvPr id="262" name="Google Shape;262;p34"/>
          <p:cNvCxnSpPr>
            <a:endCxn id="256" idx="2"/>
          </p:cNvCxnSpPr>
          <p:nvPr/>
        </p:nvCxnSpPr>
        <p:spPr>
          <a:xfrm>
            <a:off x="4321500" y="1566800"/>
            <a:ext cx="1611000" cy="1279500"/>
          </a:xfrm>
          <a:prstGeom prst="bentConnector3">
            <a:avLst>
              <a:gd name="adj1" fmla="val 50000"/>
            </a:avLst>
          </a:prstGeom>
          <a:noFill/>
          <a:ln w="19050" cap="flat" cmpd="sng">
            <a:solidFill>
              <a:schemeClr val="dk2"/>
            </a:solidFill>
            <a:prstDash val="solid"/>
            <a:round/>
            <a:headEnd type="none" w="med" len="med"/>
            <a:tailEnd type="none" w="med" len="med"/>
          </a:ln>
        </p:spPr>
      </p:cxnSp>
      <p:sp>
        <p:nvSpPr>
          <p:cNvPr id="32" name="Google Shape;253;p34">
            <a:extLst>
              <a:ext uri="{FF2B5EF4-FFF2-40B4-BE49-F238E27FC236}">
                <a16:creationId xmlns:a16="http://schemas.microsoft.com/office/drawing/2014/main" id="{07AA2C1C-3A0A-42FA-83B6-3EAFB2EAF06D}"/>
              </a:ext>
            </a:extLst>
          </p:cNvPr>
          <p:cNvSpPr/>
          <p:nvPr/>
        </p:nvSpPr>
        <p:spPr>
          <a:xfrm rot="10800000" flipH="1">
            <a:off x="4117913" y="1641482"/>
            <a:ext cx="322923" cy="47520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p>
            <a:pPr marL="171450" lvl="0" indent="-171450" rtl="0">
              <a:spcBef>
                <a:spcPts val="0"/>
              </a:spcBef>
              <a:spcAft>
                <a:spcPts val="1600"/>
              </a:spcAft>
              <a:buFont typeface="Wingdings" panose="05000000000000000000" pitchFamily="2" charset="2"/>
              <a:buChar char="§"/>
            </a:pPr>
            <a:endParaRPr lang="en-US" sz="1200" dirty="0"/>
          </a:p>
          <a:p>
            <a:pPr marL="171450" lvl="0" indent="-171450" rtl="0">
              <a:spcBef>
                <a:spcPts val="0"/>
              </a:spcBef>
              <a:spcAft>
                <a:spcPts val="1600"/>
              </a:spcAft>
              <a:buFont typeface="Wingdings" panose="05000000000000000000" pitchFamily="2" charset="2"/>
              <a:buChar char="§"/>
            </a:pPr>
            <a:endParaRPr lang="en-US" sz="1200" dirty="0"/>
          </a:p>
          <a:p>
            <a:pPr marL="171450" lvl="0" indent="-171450" rtl="0">
              <a:spcBef>
                <a:spcPts val="0"/>
              </a:spcBef>
              <a:spcAft>
                <a:spcPts val="1600"/>
              </a:spcAft>
              <a:buFont typeface="Wingdings" panose="05000000000000000000" pitchFamily="2" charset="2"/>
              <a:buChar char="§"/>
            </a:pPr>
            <a:endParaRPr lang="en-US" sz="1200" dirty="0"/>
          </a:p>
          <a:p>
            <a:pPr marL="171450" lvl="0" indent="-171450" rtl="0">
              <a:spcBef>
                <a:spcPts val="0"/>
              </a:spcBef>
              <a:spcAft>
                <a:spcPts val="1600"/>
              </a:spcAft>
              <a:buFont typeface="Wingdings" panose="05000000000000000000" pitchFamily="2" charset="2"/>
              <a:buChar char="§"/>
            </a:pPr>
            <a:r>
              <a:rPr lang="en-US" sz="1200" dirty="0"/>
              <a:t>Reading the data for the data from 2010 to 2019 ,</a:t>
            </a:r>
          </a:p>
          <a:p>
            <a:pPr marL="0" lvl="0" indent="0" rtl="0">
              <a:spcBef>
                <a:spcPts val="0"/>
              </a:spcBef>
              <a:spcAft>
                <a:spcPts val="1600"/>
              </a:spcAft>
              <a:buNone/>
            </a:pPr>
            <a:r>
              <a:rPr lang="en-US" sz="1200" dirty="0"/>
              <a:t> 18 Columns, 17007 Row.</a:t>
            </a:r>
          </a:p>
        </p:txBody>
      </p:sp>
      <p:sp>
        <p:nvSpPr>
          <p:cNvPr id="194" name="Google Shape;194;p30"/>
          <p:cNvSpPr txBox="1">
            <a:spLocks noGrp="1"/>
          </p:cNvSpPr>
          <p:nvPr>
            <p:ph type="title"/>
          </p:nvPr>
        </p:nvSpPr>
        <p:spPr>
          <a:xfrm rot="-5400000">
            <a:off x="-532064" y="1864030"/>
            <a:ext cx="3967800" cy="572700"/>
          </a:xfrm>
          <a:prstGeom prst="rect">
            <a:avLst/>
          </a:prstGeom>
        </p:spPr>
        <p:txBody>
          <a:bodyPr spcFirstLastPara="1" wrap="square" lIns="91425" tIns="91425" rIns="91425" bIns="91425" anchor="b" anchorCtr="0">
            <a:noAutofit/>
          </a:bodyPr>
          <a:lstStyle/>
          <a:p>
            <a:r>
              <a:rPr lang="en-US" sz="4000" dirty="0"/>
              <a:t>DATA </a:t>
            </a:r>
            <a:r>
              <a:rPr lang="en" sz="4000" dirty="0"/>
              <a:t>STRUCTURE</a:t>
            </a:r>
            <a:br>
              <a:rPr lang="en-US" sz="4000" dirty="0"/>
            </a:br>
            <a:endParaRPr sz="4000" dirty="0"/>
          </a:p>
        </p:txBody>
      </p:sp>
      <p:pic>
        <p:nvPicPr>
          <p:cNvPr id="4" name="Picture 3" descr="A screenshot of a computer&#10;&#10;Description automatically generated with low confidence">
            <a:extLst>
              <a:ext uri="{FF2B5EF4-FFF2-40B4-BE49-F238E27FC236}">
                <a16:creationId xmlns:a16="http://schemas.microsoft.com/office/drawing/2014/main" id="{C5E6E6B0-FF8F-4C3A-B5C7-9FE70FC70415}"/>
              </a:ext>
            </a:extLst>
          </p:cNvPr>
          <p:cNvPicPr>
            <a:picLocks noChangeAspect="1"/>
          </p:cNvPicPr>
          <p:nvPr/>
        </p:nvPicPr>
        <p:blipFill>
          <a:blip r:embed="rId3"/>
          <a:stretch>
            <a:fillRect/>
          </a:stretch>
        </p:blipFill>
        <p:spPr>
          <a:xfrm>
            <a:off x="5709236" y="1037771"/>
            <a:ext cx="2798089" cy="2891842"/>
          </a:xfrm>
          <a:prstGeom prst="rect">
            <a:avLst/>
          </a:prstGeom>
        </p:spPr>
      </p:pic>
    </p:spTree>
    <p:extLst>
      <p:ext uri="{BB962C8B-B14F-4D97-AF65-F5344CB8AC3E}">
        <p14:creationId xmlns:p14="http://schemas.microsoft.com/office/powerpoint/2010/main" val="113822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endParaRPr lang="en-US" sz="1200" dirty="0"/>
          </a:p>
          <a:p>
            <a:pPr marL="285750" lvl="0" indent="-285750" algn="l" rtl="0">
              <a:spcBef>
                <a:spcPts val="0"/>
              </a:spcBef>
              <a:spcAft>
                <a:spcPts val="1600"/>
              </a:spcAft>
              <a:buFont typeface="Arial" panose="020B0604020202020204" pitchFamily="34" charset="0"/>
              <a:buChar char="•"/>
            </a:pPr>
            <a:endParaRPr lang="en-US" sz="1200" dirty="0"/>
          </a:p>
          <a:p>
            <a:pPr marL="0" lvl="0" indent="0" algn="l" rtl="0">
              <a:spcBef>
                <a:spcPts val="0"/>
              </a:spcBef>
              <a:spcAft>
                <a:spcPts val="1600"/>
              </a:spcAft>
              <a:buNone/>
            </a:pPr>
            <a:endParaRPr lang="en-US" sz="1200" dirty="0"/>
          </a:p>
          <a:p>
            <a:pPr marL="171450" indent="-171450">
              <a:spcAft>
                <a:spcPts val="1600"/>
              </a:spcAft>
            </a:pPr>
            <a:r>
              <a:rPr lang="en-US" sz="1200" dirty="0"/>
              <a:t>     removing null values</a:t>
            </a:r>
          </a:p>
          <a:p>
            <a:pPr marL="171450" indent="-171450">
              <a:spcAft>
                <a:spcPts val="1600"/>
              </a:spcAft>
            </a:pPr>
            <a:r>
              <a:rPr lang="en-US" sz="1200" dirty="0"/>
              <a:t>    Check duplicates, spaces between word</a:t>
            </a:r>
          </a:p>
          <a:p>
            <a:pPr marL="171450" indent="-171450">
              <a:spcAft>
                <a:spcPts val="1600"/>
              </a:spcAft>
            </a:pPr>
            <a:r>
              <a:rPr lang="en-US" sz="1200" dirty="0"/>
              <a:t>    redefined columns name for better usages </a:t>
            </a:r>
          </a:p>
          <a:p>
            <a:pPr marL="171450" indent="-171450">
              <a:spcAft>
                <a:spcPts val="1600"/>
              </a:spcAft>
            </a:pPr>
            <a:r>
              <a:rPr lang="en-US" sz="1200" dirty="0"/>
              <a:t>     column split years</a:t>
            </a:r>
          </a:p>
        </p:txBody>
      </p:sp>
      <p:sp>
        <p:nvSpPr>
          <p:cNvPr id="194" name="Google Shape;194;p30"/>
          <p:cNvSpPr txBox="1">
            <a:spLocks noGrp="1"/>
          </p:cNvSpPr>
          <p:nvPr>
            <p:ph type="title"/>
          </p:nvPr>
        </p:nvSpPr>
        <p:spPr>
          <a:xfrm rot="-5400000">
            <a:off x="-532064" y="1864030"/>
            <a:ext cx="3967800" cy="572700"/>
          </a:xfrm>
          <a:prstGeom prst="rect">
            <a:avLst/>
          </a:prstGeom>
        </p:spPr>
        <p:txBody>
          <a:bodyPr spcFirstLastPara="1" wrap="square" lIns="91425" tIns="91425" rIns="91425" bIns="91425" anchor="b" anchorCtr="0">
            <a:noAutofit/>
          </a:bodyPr>
          <a:lstStyle/>
          <a:p>
            <a:r>
              <a:rPr lang="en-US" sz="4000" dirty="0"/>
              <a:t>DATA CLEANING</a:t>
            </a:r>
            <a:br>
              <a:rPr lang="en-US" sz="4000" dirty="0"/>
            </a:br>
            <a:endParaRPr sz="4000" dirty="0"/>
          </a:p>
        </p:txBody>
      </p:sp>
      <p:pic>
        <p:nvPicPr>
          <p:cNvPr id="3" name="Picture 2" descr="Graphical user interface&#10;&#10;Description automatically generated">
            <a:extLst>
              <a:ext uri="{FF2B5EF4-FFF2-40B4-BE49-F238E27FC236}">
                <a16:creationId xmlns:a16="http://schemas.microsoft.com/office/drawing/2014/main" id="{68F433D1-D1EC-4AA8-B5E4-E00C34DB5BA5}"/>
              </a:ext>
            </a:extLst>
          </p:cNvPr>
          <p:cNvPicPr>
            <a:picLocks noChangeAspect="1"/>
          </p:cNvPicPr>
          <p:nvPr/>
        </p:nvPicPr>
        <p:blipFill rotWithShape="1">
          <a:blip r:embed="rId3"/>
          <a:srcRect l="5540" r="23313"/>
          <a:stretch/>
        </p:blipFill>
        <p:spPr>
          <a:xfrm>
            <a:off x="5493656" y="1239726"/>
            <a:ext cx="2888343" cy="2322047"/>
          </a:xfrm>
          <a:prstGeom prst="rect">
            <a:avLst/>
          </a:prstGeom>
        </p:spPr>
      </p:pic>
      <p:pic>
        <p:nvPicPr>
          <p:cNvPr id="5" name="Picture 4" descr="Text&#10;&#10;Description automatically generated">
            <a:extLst>
              <a:ext uri="{FF2B5EF4-FFF2-40B4-BE49-F238E27FC236}">
                <a16:creationId xmlns:a16="http://schemas.microsoft.com/office/drawing/2014/main" id="{0CD0ECBB-FF8C-4308-A166-7A09A0F083CE}"/>
              </a:ext>
            </a:extLst>
          </p:cNvPr>
          <p:cNvPicPr>
            <a:picLocks noChangeAspect="1"/>
          </p:cNvPicPr>
          <p:nvPr/>
        </p:nvPicPr>
        <p:blipFill>
          <a:blip r:embed="rId4"/>
          <a:stretch>
            <a:fillRect/>
          </a:stretch>
        </p:blipFill>
        <p:spPr>
          <a:xfrm>
            <a:off x="5312228" y="3705428"/>
            <a:ext cx="2551064" cy="9968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6"/>
          <p:cNvSpPr txBox="1">
            <a:spLocks noGrp="1"/>
          </p:cNvSpPr>
          <p:nvPr>
            <p:ph type="title"/>
          </p:nvPr>
        </p:nvSpPr>
        <p:spPr>
          <a:xfrm rot="-5400000">
            <a:off x="-834930" y="1491804"/>
            <a:ext cx="3223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ANALYSIS</a:t>
            </a:r>
          </a:p>
        </p:txBody>
      </p:sp>
      <p:pic>
        <p:nvPicPr>
          <p:cNvPr id="515" name="Google Shape;515;p46" title="Gráfico">
            <a:hlinkClick r:id="rId3"/>
          </p:cNvPr>
          <p:cNvPicPr preferRelativeResize="0"/>
          <p:nvPr/>
        </p:nvPicPr>
        <p:blipFill>
          <a:blip r:embed="rId4">
            <a:alphaModFix/>
          </a:blip>
          <a:stretch>
            <a:fillRect/>
          </a:stretch>
        </p:blipFill>
        <p:spPr>
          <a:xfrm>
            <a:off x="2588213" y="1642254"/>
            <a:ext cx="4471903" cy="2910101"/>
          </a:xfrm>
          <a:prstGeom prst="rect">
            <a:avLst/>
          </a:prstGeom>
          <a:noFill/>
          <a:ln>
            <a:noFill/>
          </a:ln>
        </p:spPr>
      </p:pic>
    </p:spTree>
    <p:extLst>
      <p:ext uri="{BB962C8B-B14F-4D97-AF65-F5344CB8AC3E}">
        <p14:creationId xmlns:p14="http://schemas.microsoft.com/office/powerpoint/2010/main" val="408637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p:nvPr>
        </p:nvSpPr>
        <p:spPr>
          <a:xfrm rot="-5400000">
            <a:off x="-646507"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ANALYSIS</a:t>
            </a:r>
            <a:endParaRPr dirty="0"/>
          </a:p>
        </p:txBody>
      </p:sp>
      <p:sp>
        <p:nvSpPr>
          <p:cNvPr id="521" name="Google Shape;521;p47"/>
          <p:cNvSpPr/>
          <p:nvPr/>
        </p:nvSpPr>
        <p:spPr>
          <a:xfrm>
            <a:off x="-205750" y="226825"/>
            <a:ext cx="1342800" cy="3000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bar chart, waterfall chart&#10;&#10;Description automatically generated">
            <a:extLst>
              <a:ext uri="{FF2B5EF4-FFF2-40B4-BE49-F238E27FC236}">
                <a16:creationId xmlns:a16="http://schemas.microsoft.com/office/drawing/2014/main" id="{BD8739FA-82AD-4707-A068-AF8A028AC504}"/>
              </a:ext>
            </a:extLst>
          </p:cNvPr>
          <p:cNvPicPr>
            <a:picLocks noChangeAspect="1"/>
          </p:cNvPicPr>
          <p:nvPr/>
        </p:nvPicPr>
        <p:blipFill>
          <a:blip r:embed="rId3"/>
          <a:stretch>
            <a:fillRect/>
          </a:stretch>
        </p:blipFill>
        <p:spPr>
          <a:xfrm>
            <a:off x="4433850" y="113262"/>
            <a:ext cx="4710150" cy="2708337"/>
          </a:xfrm>
          <a:prstGeom prst="rect">
            <a:avLst/>
          </a:prstGeom>
        </p:spPr>
      </p:pic>
      <p:pic>
        <p:nvPicPr>
          <p:cNvPr id="5" name="Picture 4" descr="Chart, bar chart&#10;&#10;Description automatically generated">
            <a:extLst>
              <a:ext uri="{FF2B5EF4-FFF2-40B4-BE49-F238E27FC236}">
                <a16:creationId xmlns:a16="http://schemas.microsoft.com/office/drawing/2014/main" id="{41FE0A21-0A13-4F8A-8D64-8C3782FB6A3E}"/>
              </a:ext>
            </a:extLst>
          </p:cNvPr>
          <p:cNvPicPr>
            <a:picLocks noChangeAspect="1"/>
          </p:cNvPicPr>
          <p:nvPr/>
        </p:nvPicPr>
        <p:blipFill>
          <a:blip r:embed="rId4"/>
          <a:stretch>
            <a:fillRect/>
          </a:stretch>
        </p:blipFill>
        <p:spPr>
          <a:xfrm>
            <a:off x="1222663" y="2321901"/>
            <a:ext cx="3587667" cy="2708337"/>
          </a:xfrm>
          <a:prstGeom prst="rect">
            <a:avLst/>
          </a:prstGeom>
        </p:spPr>
      </p:pic>
      <p:sp>
        <p:nvSpPr>
          <p:cNvPr id="66" name="Google Shape;572;p47">
            <a:extLst>
              <a:ext uri="{FF2B5EF4-FFF2-40B4-BE49-F238E27FC236}">
                <a16:creationId xmlns:a16="http://schemas.microsoft.com/office/drawing/2014/main" id="{F3F510CA-8F44-40D5-9ABB-E8E2F2B95B00}"/>
              </a:ext>
            </a:extLst>
          </p:cNvPr>
          <p:cNvSpPr txBox="1">
            <a:spLocks/>
          </p:cNvSpPr>
          <p:nvPr/>
        </p:nvSpPr>
        <p:spPr>
          <a:xfrm>
            <a:off x="3016497" y="226825"/>
            <a:ext cx="1529400" cy="40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Passion One"/>
              <a:buNone/>
              <a:defRPr sz="2800" b="0" i="0" u="none" strike="noStrike" cap="none">
                <a:solidFill>
                  <a:schemeClr val="dk2"/>
                </a:solidFill>
                <a:latin typeface="Passion One"/>
                <a:ea typeface="Passion One"/>
                <a:cs typeface="Passion One"/>
                <a:sym typeface="Passion One"/>
              </a:defRPr>
            </a:lvl1pPr>
            <a:lvl2pPr marR="0" lvl="1"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2pPr>
            <a:lvl3pPr marR="0" lvl="2"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3pPr>
            <a:lvl4pPr marR="0" lvl="3"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4pPr>
            <a:lvl5pPr marR="0" lvl="4"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5pPr>
            <a:lvl6pPr marR="0" lvl="5"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6pPr>
            <a:lvl7pPr marR="0" lvl="6"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7pPr>
            <a:lvl8pPr marR="0" lvl="7"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8pPr>
            <a:lvl9pPr marR="0" lvl="8"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9pPr>
          </a:lstStyle>
          <a:p>
            <a:pPr algn="ctr"/>
            <a:r>
              <a:rPr lang="en-US" sz="1800" dirty="0"/>
              <a:t>Strategic 1</a:t>
            </a:r>
          </a:p>
        </p:txBody>
      </p:sp>
      <p:sp>
        <p:nvSpPr>
          <p:cNvPr id="69" name="Google Shape;572;p47">
            <a:extLst>
              <a:ext uri="{FF2B5EF4-FFF2-40B4-BE49-F238E27FC236}">
                <a16:creationId xmlns:a16="http://schemas.microsoft.com/office/drawing/2014/main" id="{86B16D49-3C8D-4677-B2BD-730E3068F46A}"/>
              </a:ext>
            </a:extLst>
          </p:cNvPr>
          <p:cNvSpPr txBox="1">
            <a:spLocks/>
          </p:cNvSpPr>
          <p:nvPr/>
        </p:nvSpPr>
        <p:spPr>
          <a:xfrm>
            <a:off x="1250239" y="636625"/>
            <a:ext cx="3321761" cy="756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Passion One"/>
              <a:buNone/>
              <a:defRPr sz="2800" b="0" i="0" u="none" strike="noStrike" cap="none">
                <a:solidFill>
                  <a:schemeClr val="dk2"/>
                </a:solidFill>
                <a:latin typeface="Passion One"/>
                <a:ea typeface="Passion One"/>
                <a:cs typeface="Passion One"/>
                <a:sym typeface="Passion One"/>
              </a:defRPr>
            </a:lvl1pPr>
            <a:lvl2pPr marR="0" lvl="1"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2pPr>
            <a:lvl3pPr marR="0" lvl="2"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3pPr>
            <a:lvl4pPr marR="0" lvl="3"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4pPr>
            <a:lvl5pPr marR="0" lvl="4"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5pPr>
            <a:lvl6pPr marR="0" lvl="5"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6pPr>
            <a:lvl7pPr marR="0" lvl="6"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7pPr>
            <a:lvl8pPr marR="0" lvl="7"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8pPr>
            <a:lvl9pPr marR="0" lvl="8" algn="l" rtl="0">
              <a:lnSpc>
                <a:spcPct val="100000"/>
              </a:lnSpc>
              <a:spcBef>
                <a:spcPts val="0"/>
              </a:spcBef>
              <a:spcAft>
                <a:spcPts val="0"/>
              </a:spcAft>
              <a:buClr>
                <a:schemeClr val="dk2"/>
              </a:buClr>
              <a:buSzPts val="2800"/>
              <a:buFont typeface="Permanent Marker"/>
              <a:buNone/>
              <a:defRPr sz="2800" b="0" i="0" u="none" strike="noStrike" cap="none">
                <a:solidFill>
                  <a:schemeClr val="dk2"/>
                </a:solidFill>
                <a:latin typeface="Permanent Marker"/>
                <a:ea typeface="Permanent Marker"/>
                <a:cs typeface="Permanent Marker"/>
                <a:sym typeface="Permanent Marker"/>
              </a:defRPr>
            </a:lvl9pPr>
          </a:lstStyle>
          <a:p>
            <a:pPr algn="ctr"/>
            <a:r>
              <a:rPr lang="en-US" sz="1800" dirty="0"/>
              <a:t>LET US SEE WHO USE THE GAME APPS MORE CHILDREN OR TEENEGERS</a:t>
            </a:r>
          </a:p>
        </p:txBody>
      </p:sp>
    </p:spTree>
    <p:extLst>
      <p:ext uri="{BB962C8B-B14F-4D97-AF65-F5344CB8AC3E}">
        <p14:creationId xmlns:p14="http://schemas.microsoft.com/office/powerpoint/2010/main" val="408641317"/>
      </p:ext>
    </p:extLst>
  </p:cSld>
  <p:clrMapOvr>
    <a:masterClrMapping/>
  </p:clrMapOvr>
</p:sld>
</file>

<file path=ppt/theme/theme1.xml><?xml version="1.0" encoding="utf-8"?>
<a:theme xmlns:a="http://schemas.openxmlformats.org/drawingml/2006/main" name="Free Tour Company by Slidesgo">
  <a:themeElements>
    <a:clrScheme name="Simple Light">
      <a:dk1>
        <a:srgbClr val="000000"/>
      </a:dk1>
      <a:lt1>
        <a:srgbClr val="FFFFFF"/>
      </a:lt1>
      <a:dk2>
        <a:srgbClr val="434343"/>
      </a:dk2>
      <a:lt2>
        <a:srgbClr val="EEEEEE"/>
      </a:lt2>
      <a:accent1>
        <a:srgbClr val="6DD6B8"/>
      </a:accent1>
      <a:accent2>
        <a:srgbClr val="434343"/>
      </a:accent2>
      <a:accent3>
        <a:srgbClr val="78909C"/>
      </a:accent3>
      <a:accent4>
        <a:srgbClr val="4C9983"/>
      </a:accent4>
      <a:accent5>
        <a:srgbClr val="FFD966"/>
      </a:accent5>
      <a:accent6>
        <a:srgbClr val="F9CB9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155</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DM Sans</vt:lpstr>
      <vt:lpstr>Georgia Pro Black</vt:lpstr>
      <vt:lpstr>Arial</vt:lpstr>
      <vt:lpstr>Franklin Gothic Demi Cond</vt:lpstr>
      <vt:lpstr>Passion One</vt:lpstr>
      <vt:lpstr>Permanent Marker</vt:lpstr>
      <vt:lpstr>Wingdings</vt:lpstr>
      <vt:lpstr>Free Tour Company by Slidesgo</vt:lpstr>
      <vt:lpstr>Games Strategic on The App Store</vt:lpstr>
      <vt:lpstr>AGENDA</vt:lpstr>
      <vt:lpstr>Intruduction </vt:lpstr>
      <vt:lpstr>TOOLS</vt:lpstr>
      <vt:lpstr>Preprocessing</vt:lpstr>
      <vt:lpstr>DATA STRUCTURE </vt:lpstr>
      <vt:lpstr>DATA CLEANING </vt:lpstr>
      <vt:lpstr>DATA ANALYSIS</vt:lpstr>
      <vt:lpstr>DATA ANALYSIS</vt:lpstr>
      <vt:lpstr>DATA ANALYSIS</vt:lpstr>
      <vt:lpstr>DATA ANALYSIS</vt:lpstr>
      <vt:lpstr>DATA ANALYSIS</vt:lpstr>
      <vt:lpstr>PowerPoint Presentation</vt:lpstr>
      <vt:lpstr>LOCATIONS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Strategic on The App Store</dc:title>
  <cp:lastModifiedBy>Arwaa M. Al-Qarni</cp:lastModifiedBy>
  <cp:revision>2</cp:revision>
  <dcterms:modified xsi:type="dcterms:W3CDTF">2021-11-21T00:04:16Z</dcterms:modified>
</cp:coreProperties>
</file>