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EEF03-DF71-C97C-EDA8-F8EFD3BA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5A802-9914-5832-DA68-B7D803A1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00E2F-C843-35BC-4EA8-2AB1DA53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D05DF-8E6E-0E2C-2371-8FFAA639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3F7B8-6A30-EAD4-B15C-DDB4EE5C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AA2E-0A0E-5CB4-C35D-9EACCB5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C9C335-7151-FC50-0362-F9394FE7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34A0E-721B-98F2-C9AB-74BE49F9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EF9E-2CA3-CA0A-50DD-198FCC9C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6EBDE-93EC-6EA7-A40C-571DCCA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92BB7-7DA5-1D3B-9F78-3D40FC419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48287-CC63-1737-495E-F813A4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2964B-E506-EF90-642B-5EF55472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51943-901A-6848-5356-307F8A82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E629A-A38A-E9C2-8B16-42C891AE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5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CF7E-23EC-88DD-5759-07EEF616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CF0D4-27B6-D024-AFEB-658F1A06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0B917-0C1D-13E1-ECB7-E3FBA388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6080B-6E26-B0C0-6499-487191D6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DEBDF-A1F3-9B37-4B34-052468BE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0E4C-19BC-DB41-5A00-DDC5F4B7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CCD37-2FCD-808F-B66A-CD4C0332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21AEE-562A-C83F-8545-3858192C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C9618-6B16-3D2A-D61E-FBE1AB29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8E1A-B85A-A61D-5408-00F0E4D5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630B9-D24C-3811-E79B-8BF8815C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1B802-65EA-B124-DF19-FCA678420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37490-D989-9A03-4B56-9522F6E04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8CA54-D8AA-90A4-B940-9E4F4C78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456DD-7627-59B0-0069-F1AC0F40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B99F2-9147-90E0-030A-960C96D4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6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7E8EC-9DF3-C093-B7D4-3A102B3C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D34B6-26A9-1950-94E7-3B8D2721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5822A-A4F8-158F-96D6-21324DAE1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FDA6F6-677F-E993-1CF4-DBD895ADE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90E03-3872-508D-CFC5-292236D3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654462-4884-6756-92E1-1FB294E4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2456C2-BA48-A2D1-1FB4-21DC0F63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0A1F4A-5E36-A9DF-EF26-853D2E18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3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2DD54-FE99-2E4A-114C-B4F93B04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D8D5E-BB6C-7060-48D9-3B442A4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AF6F8-BBE5-4278-E8FE-D8856DD5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A94F-32D3-0B2A-0CBD-391263C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DD71E2-9777-C7BF-2C4E-EE978D05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810106-8BF0-F7AA-7C72-49D366DB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992FC-10CF-174E-B9EF-4E650098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3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EE1E9-17D5-CE53-0357-26342199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D23B6-3285-88FC-494F-FF77B5AF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211F3D-BAD1-0E55-E57B-BF4BA9A8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ABA9D-31D8-F104-DB88-7B8CAB8F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BA9AF-1151-984F-350A-1177ED8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EF708-4CF9-6900-1228-6B20BF4D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4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D2128-BA36-CEB3-4AA1-89392AA6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2A1BA3-3E30-3932-1B7C-D092A5587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20C51-B8FE-49D6-DD78-D006CF840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C802BB-4112-2CC4-7BBE-737125B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F31-D93E-B555-C201-820AF21A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66866-299D-F79A-273B-797D8A79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3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85BC6E-73EC-A1A9-C5D6-44D7BCB3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60DA8-1FEB-9C18-7DCC-1D8F3C8D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5D18C-E0F7-186A-1C22-671718B75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F024-17E6-452F-989E-4B2D5E4EEF5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55A98-C4DE-A134-03B9-BAC28B1E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E5D32-80BF-C1AB-15A6-769907E51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F057-8284-4E85-9620-F3AC4CB0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6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CCDD7A1-AE4C-3B57-B3F0-297AB40E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48" y="1048983"/>
            <a:ext cx="6811326" cy="5077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A542F1-07DE-61FD-B98F-8BE71C518F30}"/>
              </a:ext>
            </a:extLst>
          </p:cNvPr>
          <p:cNvSpPr txBox="1"/>
          <p:nvPr/>
        </p:nvSpPr>
        <p:spPr>
          <a:xfrm>
            <a:off x="7670414" y="1875406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페이지 이동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이후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AD652A-A78F-8AB9-AC46-D02B4CE7533F}"/>
              </a:ext>
            </a:extLst>
          </p:cNvPr>
          <p:cNvSpPr/>
          <p:nvPr/>
        </p:nvSpPr>
        <p:spPr>
          <a:xfrm>
            <a:off x="7458733" y="1875406"/>
            <a:ext cx="211681" cy="1999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4B93A-FAA1-157D-2366-9C29E55BC59B}"/>
              </a:ext>
            </a:extLst>
          </p:cNvPr>
          <p:cNvSpPr txBox="1"/>
          <p:nvPr/>
        </p:nvSpPr>
        <p:spPr>
          <a:xfrm>
            <a:off x="7670414" y="2763250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페이지 이동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이전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88FB80-AAEE-965F-3702-4D5C3BEF70CA}"/>
              </a:ext>
            </a:extLst>
          </p:cNvPr>
          <p:cNvSpPr/>
          <p:nvPr/>
        </p:nvSpPr>
        <p:spPr>
          <a:xfrm>
            <a:off x="7458733" y="2763250"/>
            <a:ext cx="211681" cy="1999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6B677-A2C5-4D52-77A6-3C5C4A3B1A35}"/>
              </a:ext>
            </a:extLst>
          </p:cNvPr>
          <p:cNvSpPr txBox="1"/>
          <p:nvPr/>
        </p:nvSpPr>
        <p:spPr>
          <a:xfrm>
            <a:off x="6839403" y="51950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게임 종료</a:t>
            </a:r>
            <a:endParaRPr lang="en-US" altLang="ko-KR" sz="12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D2241E-344B-86B9-D9B0-0C21240BCE94}"/>
              </a:ext>
            </a:extLst>
          </p:cNvPr>
          <p:cNvSpPr/>
          <p:nvPr/>
        </p:nvSpPr>
        <p:spPr>
          <a:xfrm>
            <a:off x="6627722" y="5195065"/>
            <a:ext cx="211681" cy="1999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74C1F-066A-7EBB-1A51-8341E912226B}"/>
              </a:ext>
            </a:extLst>
          </p:cNvPr>
          <p:cNvSpPr txBox="1"/>
          <p:nvPr/>
        </p:nvSpPr>
        <p:spPr>
          <a:xfrm>
            <a:off x="-241300" y="3311128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페이지 번호</a:t>
            </a:r>
            <a:endParaRPr lang="en-US" altLang="ko-KR" sz="1200" b="1" dirty="0"/>
          </a:p>
          <a:p>
            <a:pPr algn="r"/>
            <a:r>
              <a:rPr lang="en-US" altLang="ko-KR" sz="1200" b="1" dirty="0"/>
              <a:t>: </a:t>
            </a:r>
            <a:r>
              <a:rPr lang="ko-KR" altLang="en-US" sz="1200" b="1" dirty="0"/>
              <a:t>현재페이지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전체페이지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E777D6-B21E-998F-82DD-74DDCD4CEC01}"/>
              </a:ext>
            </a:extLst>
          </p:cNvPr>
          <p:cNvSpPr/>
          <p:nvPr/>
        </p:nvSpPr>
        <p:spPr>
          <a:xfrm>
            <a:off x="1355149" y="3040249"/>
            <a:ext cx="211681" cy="1999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780C27-4F46-161A-BEB6-546EC6AFA33C}"/>
              </a:ext>
            </a:extLst>
          </p:cNvPr>
          <p:cNvSpPr/>
          <p:nvPr/>
        </p:nvSpPr>
        <p:spPr>
          <a:xfrm>
            <a:off x="3731030" y="2205745"/>
            <a:ext cx="630555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0229BC-523C-D824-2E39-F42F504616A8}"/>
              </a:ext>
            </a:extLst>
          </p:cNvPr>
          <p:cNvSpPr/>
          <p:nvPr/>
        </p:nvSpPr>
        <p:spPr>
          <a:xfrm>
            <a:off x="4416204" y="2205744"/>
            <a:ext cx="585462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6ED05C-C39C-BCDD-FD8E-72CF388553B7}"/>
              </a:ext>
            </a:extLst>
          </p:cNvPr>
          <p:cNvSpPr txBox="1"/>
          <p:nvPr/>
        </p:nvSpPr>
        <p:spPr>
          <a:xfrm>
            <a:off x="1052848" y="731691"/>
            <a:ext cx="4310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</a:t>
            </a:r>
            <a:r>
              <a:rPr lang="ko-KR" altLang="en-US" sz="1200" b="1" dirty="0" err="1"/>
              <a:t>설정창</a:t>
            </a:r>
            <a:r>
              <a:rPr lang="ko-KR" altLang="en-US" sz="1200" b="1" dirty="0"/>
              <a:t> 나가기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설정창</a:t>
            </a:r>
            <a:r>
              <a:rPr lang="ko-KR" altLang="en-US" sz="1200" b="1" dirty="0"/>
              <a:t> 외부 화면 아무데나 클릭 시 </a:t>
            </a:r>
            <a:r>
              <a:rPr lang="ko-KR" altLang="en-US" sz="1200" b="1" dirty="0" err="1"/>
              <a:t>나가짐</a:t>
            </a:r>
            <a:r>
              <a:rPr lang="en-US" altLang="ko-KR" sz="1200" b="1" dirty="0"/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B85D0E-4ED3-B88D-737D-884811AA6161}"/>
              </a:ext>
            </a:extLst>
          </p:cNvPr>
          <p:cNvSpPr/>
          <p:nvPr/>
        </p:nvSpPr>
        <p:spPr>
          <a:xfrm>
            <a:off x="3500034" y="2052444"/>
            <a:ext cx="211681" cy="1999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B406836-73F0-3277-A8D1-B4CD62C09938}"/>
              </a:ext>
            </a:extLst>
          </p:cNvPr>
          <p:cNvSpPr/>
          <p:nvPr/>
        </p:nvSpPr>
        <p:spPr>
          <a:xfrm>
            <a:off x="5066074" y="2075327"/>
            <a:ext cx="211681" cy="1999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A918531-6990-B769-841E-0E6CFC27C369}"/>
              </a:ext>
            </a:extLst>
          </p:cNvPr>
          <p:cNvSpPr/>
          <p:nvPr/>
        </p:nvSpPr>
        <p:spPr>
          <a:xfrm>
            <a:off x="3172033" y="2563329"/>
            <a:ext cx="211681" cy="199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9CCDDA7-D367-61E6-37D9-9C79061D2847}"/>
              </a:ext>
            </a:extLst>
          </p:cNvPr>
          <p:cNvSpPr/>
          <p:nvPr/>
        </p:nvSpPr>
        <p:spPr>
          <a:xfrm>
            <a:off x="4352670" y="2563329"/>
            <a:ext cx="211681" cy="199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916AA30-4125-5DC0-0BC1-AD2A089F2A86}"/>
              </a:ext>
            </a:extLst>
          </p:cNvPr>
          <p:cNvSpPr/>
          <p:nvPr/>
        </p:nvSpPr>
        <p:spPr>
          <a:xfrm>
            <a:off x="5427466" y="2563329"/>
            <a:ext cx="211681" cy="1999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00BECD-A254-E795-D6B5-C08B35111356}"/>
              </a:ext>
            </a:extLst>
          </p:cNvPr>
          <p:cNvSpPr/>
          <p:nvPr/>
        </p:nvSpPr>
        <p:spPr>
          <a:xfrm>
            <a:off x="3277873" y="2763250"/>
            <a:ext cx="222161" cy="2769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BD4EB78-644B-1A2D-F9E9-EDC2392C699C}"/>
              </a:ext>
            </a:extLst>
          </p:cNvPr>
          <p:cNvSpPr/>
          <p:nvPr/>
        </p:nvSpPr>
        <p:spPr>
          <a:xfrm>
            <a:off x="7989982" y="3184786"/>
            <a:ext cx="211681" cy="1999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C43EC6-FCB3-1BB9-3055-4D06D3EF7A9E}"/>
              </a:ext>
            </a:extLst>
          </p:cNvPr>
          <p:cNvSpPr/>
          <p:nvPr/>
        </p:nvSpPr>
        <p:spPr>
          <a:xfrm>
            <a:off x="7989981" y="3569750"/>
            <a:ext cx="211681" cy="1999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3994486-2856-8ECC-E663-16C3F5AA541C}"/>
              </a:ext>
            </a:extLst>
          </p:cNvPr>
          <p:cNvSpPr/>
          <p:nvPr/>
        </p:nvSpPr>
        <p:spPr>
          <a:xfrm>
            <a:off x="7992119" y="5472064"/>
            <a:ext cx="211681" cy="199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B6DE9F3-3809-4B3B-B8CF-FDA9CFD3BAE0}"/>
              </a:ext>
            </a:extLst>
          </p:cNvPr>
          <p:cNvSpPr/>
          <p:nvPr/>
        </p:nvSpPr>
        <p:spPr>
          <a:xfrm>
            <a:off x="8272315" y="5472063"/>
            <a:ext cx="211681" cy="199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049BB2-91D8-8C35-D558-D92D34D1D91D}"/>
              </a:ext>
            </a:extLst>
          </p:cNvPr>
          <p:cNvSpPr/>
          <p:nvPr/>
        </p:nvSpPr>
        <p:spPr>
          <a:xfrm>
            <a:off x="4241588" y="2763249"/>
            <a:ext cx="222161" cy="2769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7EA99A-3819-D174-6CB3-A496E844D707}"/>
              </a:ext>
            </a:extLst>
          </p:cNvPr>
          <p:cNvSpPr/>
          <p:nvPr/>
        </p:nvSpPr>
        <p:spPr>
          <a:xfrm>
            <a:off x="5441558" y="2770438"/>
            <a:ext cx="723027" cy="27699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22DEB6-7E07-5754-EFE7-3A911181A9C1}"/>
              </a:ext>
            </a:extLst>
          </p:cNvPr>
          <p:cNvSpPr txBox="1"/>
          <p:nvPr/>
        </p:nvSpPr>
        <p:spPr>
          <a:xfrm>
            <a:off x="8299635" y="3146246"/>
            <a:ext cx="2959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게임 기본 설정으로 초기화 상태가 된다</a:t>
            </a:r>
            <a:r>
              <a:rPr lang="en-US" altLang="ko-KR" sz="1200" b="1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F1B987-F799-04C7-5DC1-1DA3FA2FAD46}"/>
              </a:ext>
            </a:extLst>
          </p:cNvPr>
          <p:cNvSpPr txBox="1"/>
          <p:nvPr/>
        </p:nvSpPr>
        <p:spPr>
          <a:xfrm>
            <a:off x="8316136" y="3531210"/>
            <a:ext cx="35750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화면에 보이는 설정대로 저장된다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저장하지 않고 단축키 설정창을 벗어날 시</a:t>
            </a:r>
            <a:r>
              <a:rPr lang="en-US" altLang="ko-KR" sz="1200" b="1" dirty="0"/>
              <a:t>, </a:t>
            </a:r>
          </a:p>
          <a:p>
            <a:r>
              <a:rPr lang="ko-KR" altLang="en-US" sz="1200" b="1" dirty="0"/>
              <a:t>저장하지 않고 나가시겠습니까</a:t>
            </a:r>
            <a:r>
              <a:rPr lang="en-US" altLang="ko-KR" sz="1200" b="1" dirty="0"/>
              <a:t>? </a:t>
            </a:r>
            <a:r>
              <a:rPr lang="ko-KR" altLang="en-US" sz="1200" b="1" dirty="0"/>
              <a:t>라는 창이 뜬다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저장하지 않고 단축키 설정창을 완전히 벗어나면</a:t>
            </a:r>
            <a:r>
              <a:rPr lang="en-US" altLang="ko-KR" sz="1200" b="1" dirty="0"/>
              <a:t>,</a:t>
            </a:r>
          </a:p>
          <a:p>
            <a:r>
              <a:rPr lang="ko-KR" altLang="en-US" sz="1200" b="1" dirty="0"/>
              <a:t>직전 설정이 유지된다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벗어나는 경우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페이지 이동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설정창</a:t>
            </a:r>
            <a:r>
              <a:rPr lang="ko-KR" altLang="en-US" sz="1200" b="1" dirty="0"/>
              <a:t> 종료 등</a:t>
            </a:r>
            <a:endParaRPr lang="en-US" altLang="ko-KR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2D8FBA-3B5C-3E76-2097-AED0686ED184}"/>
              </a:ext>
            </a:extLst>
          </p:cNvPr>
          <p:cNvSpPr txBox="1"/>
          <p:nvPr/>
        </p:nvSpPr>
        <p:spPr>
          <a:xfrm>
            <a:off x="8552511" y="543352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시스템에서 지정된 단축키를 선택하기 위해</a:t>
            </a:r>
            <a:endParaRPr lang="en-US" altLang="ko-KR" sz="1200" b="1" dirty="0"/>
          </a:p>
          <a:p>
            <a:r>
              <a:rPr lang="ko-KR" altLang="en-US" sz="1200" b="1" dirty="0"/>
              <a:t>넘길 수 있는 버튼</a:t>
            </a:r>
            <a:r>
              <a:rPr lang="en-US" altLang="ko-K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31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CCDD7A1-AE4C-3B57-B3F0-297AB40E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4" y="890233"/>
            <a:ext cx="6811326" cy="507753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36643B7-D33A-AA97-94A6-86AA472498A3}"/>
              </a:ext>
            </a:extLst>
          </p:cNvPr>
          <p:cNvSpPr txBox="1"/>
          <p:nvPr/>
        </p:nvSpPr>
        <p:spPr>
          <a:xfrm>
            <a:off x="7553935" y="890233"/>
            <a:ext cx="4638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기본 키</a:t>
            </a:r>
            <a:endParaRPr lang="en-US" altLang="ko-KR" sz="1200" b="1" dirty="0"/>
          </a:p>
          <a:p>
            <a:r>
              <a:rPr lang="en-US" altLang="ko-KR" sz="1200" b="1" dirty="0"/>
              <a:t>: Space, </a:t>
            </a:r>
            <a:r>
              <a:rPr lang="ko-KR" altLang="en-US" sz="1200" b="1" dirty="0"/>
              <a:t>방향키 상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하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좌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우</a:t>
            </a:r>
            <a:r>
              <a:rPr lang="en-US" altLang="ko-KR" sz="1200" b="1" dirty="0"/>
              <a:t>, WSAD, F, X, </a:t>
            </a:r>
            <a:r>
              <a:rPr lang="ko-KR" altLang="en-US" sz="1200" b="1" dirty="0"/>
              <a:t>직접입력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직접 </a:t>
            </a:r>
            <a:r>
              <a:rPr lang="ko-KR" altLang="en-US" sz="1200" b="1" dirty="0" err="1"/>
              <a:t>입력시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해당 키 네임 그대로 적힌다</a:t>
            </a:r>
            <a:r>
              <a:rPr lang="en-US" altLang="ko-KR" sz="1200" b="1" dirty="0"/>
              <a:t>. </a:t>
            </a:r>
          </a:p>
          <a:p>
            <a:r>
              <a:rPr lang="en-US" altLang="ko-KR" sz="1200" b="1" dirty="0"/>
              <a:t>Ex) Alt -&gt; Alt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단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다음 키는 지정된 이름이 사용된다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Space Bar -&gt; space / </a:t>
            </a:r>
            <a:r>
              <a:rPr lang="ko-KR" altLang="en-US" sz="1200" b="1" dirty="0"/>
              <a:t>윈도우버튼 </a:t>
            </a:r>
            <a:r>
              <a:rPr lang="en-US" altLang="ko-KR" sz="1200" b="1" dirty="0"/>
              <a:t>-&gt; Wd / Caps Lock -&gt; CL </a:t>
            </a:r>
          </a:p>
          <a:p>
            <a:r>
              <a:rPr lang="en-US" altLang="ko-KR" sz="1200" b="1" dirty="0"/>
              <a:t>Page Up -&gt; Pu, Page down -&gt; Pd / Num Lock -&gt; NL /</a:t>
            </a:r>
          </a:p>
          <a:p>
            <a:r>
              <a:rPr lang="en-US" altLang="ko-KR" sz="1200" b="1" dirty="0" err="1"/>
              <a:t>Prt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Scr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SysRq</a:t>
            </a:r>
            <a:r>
              <a:rPr lang="en-US" altLang="ko-KR" sz="1200" b="1" dirty="0"/>
              <a:t> -&gt; </a:t>
            </a:r>
            <a:r>
              <a:rPr lang="en-US" altLang="ko-KR" sz="1200" b="1" dirty="0" err="1"/>
              <a:t>Prt</a:t>
            </a:r>
            <a:r>
              <a:rPr lang="en-US" altLang="ko-KR" sz="1200" b="1" dirty="0"/>
              <a:t> / Scroll Lock -&gt; SL / Pause Break -&gt; PB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88802C6-C486-330C-0813-578AAB17DAC9}"/>
              </a:ext>
            </a:extLst>
          </p:cNvPr>
          <p:cNvSpPr/>
          <p:nvPr/>
        </p:nvSpPr>
        <p:spPr>
          <a:xfrm>
            <a:off x="7216448" y="948583"/>
            <a:ext cx="211681" cy="1999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3B4D0DA-39DB-9F19-8CA5-811E7136B709}"/>
              </a:ext>
            </a:extLst>
          </p:cNvPr>
          <p:cNvSpPr/>
          <p:nvPr/>
        </p:nvSpPr>
        <p:spPr>
          <a:xfrm>
            <a:off x="4779766" y="2419238"/>
            <a:ext cx="211681" cy="1999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578B2-3E2B-1D0D-9147-BEC9AB33BF23}"/>
              </a:ext>
            </a:extLst>
          </p:cNvPr>
          <p:cNvSpPr/>
          <p:nvPr/>
        </p:nvSpPr>
        <p:spPr>
          <a:xfrm>
            <a:off x="4793858" y="2626347"/>
            <a:ext cx="723027" cy="27699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9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F581FD-BF46-8AF1-11B5-73FD8BBC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852128"/>
            <a:ext cx="6668431" cy="51537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55ED9A-DDD0-E05B-E78D-364FC74CDD6A}"/>
              </a:ext>
            </a:extLst>
          </p:cNvPr>
          <p:cNvSpPr/>
          <p:nvPr/>
        </p:nvSpPr>
        <p:spPr>
          <a:xfrm>
            <a:off x="4692429" y="2100969"/>
            <a:ext cx="327246" cy="2231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E2F620-5092-7696-B7E4-7E855F64F337}"/>
              </a:ext>
            </a:extLst>
          </p:cNvPr>
          <p:cNvSpPr/>
          <p:nvPr/>
        </p:nvSpPr>
        <p:spPr>
          <a:xfrm>
            <a:off x="4394484" y="2124179"/>
            <a:ext cx="211681" cy="199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CF3F76C-E591-769A-255B-D7A3F25DAB73}"/>
              </a:ext>
            </a:extLst>
          </p:cNvPr>
          <p:cNvSpPr/>
          <p:nvPr/>
        </p:nvSpPr>
        <p:spPr>
          <a:xfrm>
            <a:off x="682250" y="1284541"/>
            <a:ext cx="211681" cy="199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54FD-197B-5B18-CB2A-75C9CA99D141}"/>
              </a:ext>
            </a:extLst>
          </p:cNvPr>
          <p:cNvSpPr txBox="1"/>
          <p:nvPr/>
        </p:nvSpPr>
        <p:spPr>
          <a:xfrm>
            <a:off x="893931" y="124303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음량이 뜬다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0 – 100</a:t>
            </a:r>
            <a:r>
              <a:rPr lang="ko-KR" altLang="en-US" sz="1200" b="1" dirty="0"/>
              <a:t> 정수</a:t>
            </a:r>
            <a:endParaRPr lang="en-US" altLang="ko-KR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392E55-F37D-421B-E3F2-F395426A2566}"/>
              </a:ext>
            </a:extLst>
          </p:cNvPr>
          <p:cNvSpPr/>
          <p:nvPr/>
        </p:nvSpPr>
        <p:spPr>
          <a:xfrm>
            <a:off x="6233680" y="1820174"/>
            <a:ext cx="370625" cy="28079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3A8E63-0A70-10A6-3A72-353D3EAF91F1}"/>
              </a:ext>
            </a:extLst>
          </p:cNvPr>
          <p:cNvSpPr/>
          <p:nvPr/>
        </p:nvSpPr>
        <p:spPr>
          <a:xfrm>
            <a:off x="6313151" y="1497839"/>
            <a:ext cx="211681" cy="199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A0C85C-E11D-E24B-7FF7-C8836DFB13E8}"/>
              </a:ext>
            </a:extLst>
          </p:cNvPr>
          <p:cNvSpPr/>
          <p:nvPr/>
        </p:nvSpPr>
        <p:spPr>
          <a:xfrm>
            <a:off x="682249" y="1858274"/>
            <a:ext cx="211681" cy="199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B8894-EDBE-1AAC-4DFD-E6E8B4471CA9}"/>
              </a:ext>
            </a:extLst>
          </p:cNvPr>
          <p:cNvSpPr txBox="1"/>
          <p:nvPr/>
        </p:nvSpPr>
        <p:spPr>
          <a:xfrm>
            <a:off x="902557" y="1845183"/>
            <a:ext cx="1773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켜기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끄기</a:t>
            </a:r>
            <a:endParaRPr lang="en-US" altLang="ko-KR" sz="1200" b="1" dirty="0"/>
          </a:p>
          <a:p>
            <a:r>
              <a:rPr lang="ko-KR" altLang="en-US" sz="1200" b="1" dirty="0"/>
              <a:t>켜기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체크 표시</a:t>
            </a:r>
            <a:endParaRPr lang="en-US" altLang="ko-KR" sz="1200" b="1" dirty="0"/>
          </a:p>
          <a:p>
            <a:r>
              <a:rPr lang="ko-KR" altLang="en-US" sz="1200" b="1" dirty="0"/>
              <a:t>끄기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끄기 표시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음량 조절 정도는</a:t>
            </a:r>
            <a:endParaRPr lang="en-US" altLang="ko-KR" sz="1200" b="1" dirty="0"/>
          </a:p>
          <a:p>
            <a:r>
              <a:rPr lang="ko-KR" altLang="en-US" sz="1200" b="1" dirty="0"/>
              <a:t>끌 경우에도 유지 된다</a:t>
            </a:r>
            <a:r>
              <a:rPr lang="en-US" altLang="ko-K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616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217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예진</dc:creator>
  <cp:lastModifiedBy>오 예진</cp:lastModifiedBy>
  <cp:revision>28</cp:revision>
  <dcterms:created xsi:type="dcterms:W3CDTF">2022-11-04T18:57:09Z</dcterms:created>
  <dcterms:modified xsi:type="dcterms:W3CDTF">2022-11-04T19:30:29Z</dcterms:modified>
</cp:coreProperties>
</file>