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76" r:id="rId3"/>
    <p:sldId id="274" r:id="rId4"/>
    <p:sldId id="266" r:id="rId5"/>
    <p:sldId id="271" r:id="rId6"/>
    <p:sldId id="259" r:id="rId7"/>
    <p:sldId id="260" r:id="rId8"/>
    <p:sldId id="263" r:id="rId9"/>
    <p:sldId id="270" r:id="rId10"/>
    <p:sldId id="264" r:id="rId11"/>
    <p:sldId id="265" r:id="rId12"/>
    <p:sldId id="272" r:id="rId13"/>
    <p:sldId id="277" r:id="rId14"/>
    <p:sldId id="278" r:id="rId15"/>
    <p:sldId id="279" r:id="rId16"/>
    <p:sldId id="281" r:id="rId17"/>
    <p:sldId id="280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33F9B4-C126-4613-A9C5-000C6A6025E3}" type="doc">
      <dgm:prSet loTypeId="urn:microsoft.com/office/officeart/2011/layout/HexagonRadial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vi-VN"/>
        </a:p>
      </dgm:t>
    </dgm:pt>
    <dgm:pt modelId="{45502DDC-B0C8-4B47-B82A-16CFC223D3BF}">
      <dgm:prSet phldrT="[Text]" custT="1"/>
      <dgm:spPr/>
      <dgm:t>
        <a:bodyPr/>
        <a:lstStyle/>
        <a:p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Contents</a:t>
          </a:r>
          <a:endParaRPr lang="vi-VN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7F4C86-BD53-48F8-961B-F7669A8E5736}" type="parTrans" cxnId="{42A8EDBB-4143-4DEB-BCCD-7B049A567F17}">
      <dgm:prSet/>
      <dgm:spPr/>
      <dgm:t>
        <a:bodyPr/>
        <a:lstStyle/>
        <a:p>
          <a:endParaRPr lang="vi-VN"/>
        </a:p>
      </dgm:t>
    </dgm:pt>
    <dgm:pt modelId="{EC47CF19-D3D4-4D4B-A1EB-1438C0FC92F0}" type="sibTrans" cxnId="{42A8EDBB-4143-4DEB-BCCD-7B049A567F17}">
      <dgm:prSet/>
      <dgm:spPr/>
      <dgm:t>
        <a:bodyPr/>
        <a:lstStyle/>
        <a:p>
          <a:endParaRPr lang="vi-VN"/>
        </a:p>
      </dgm:t>
    </dgm:pt>
    <dgm:pt modelId="{E5E157CC-68B7-4EEA-ADB8-69BAE84B5F2A}">
      <dgm:prSet phldrT="[Text]"/>
      <dgm:spPr/>
      <dgm:t>
        <a:bodyPr/>
        <a:lstStyle/>
        <a:p>
          <a:r>
            <a:rPr lang="vi-VN" dirty="0"/>
            <a:t>Git &amp; GitHub</a:t>
          </a:r>
        </a:p>
      </dgm:t>
    </dgm:pt>
    <dgm:pt modelId="{7E01228C-F85A-42B3-912F-70412DAE140C}" type="parTrans" cxnId="{93E0C217-DAB3-44B3-B110-1ACBA0DF75E0}">
      <dgm:prSet/>
      <dgm:spPr/>
      <dgm:t>
        <a:bodyPr/>
        <a:lstStyle/>
        <a:p>
          <a:endParaRPr lang="vi-VN"/>
        </a:p>
      </dgm:t>
    </dgm:pt>
    <dgm:pt modelId="{C57469E4-E88F-4B85-B4BA-0CAF31672A3C}" type="sibTrans" cxnId="{93E0C217-DAB3-44B3-B110-1ACBA0DF75E0}">
      <dgm:prSet/>
      <dgm:spPr/>
      <dgm:t>
        <a:bodyPr/>
        <a:lstStyle/>
        <a:p>
          <a:endParaRPr lang="vi-VN"/>
        </a:p>
      </dgm:t>
    </dgm:pt>
    <dgm:pt modelId="{D935AD51-5C62-452D-87B7-2614023C829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Commits</a:t>
          </a:r>
          <a:endParaRPr lang="vi-VN" dirty="0"/>
        </a:p>
      </dgm:t>
    </dgm:pt>
    <dgm:pt modelId="{3D3DE44F-207F-40AE-83D1-CED6BB9B5AFD}" type="parTrans" cxnId="{922C9151-BE42-4995-A3CA-8779F0871479}">
      <dgm:prSet/>
      <dgm:spPr/>
      <dgm:t>
        <a:bodyPr/>
        <a:lstStyle/>
        <a:p>
          <a:endParaRPr lang="vi-VN"/>
        </a:p>
      </dgm:t>
    </dgm:pt>
    <dgm:pt modelId="{DD0666BD-4946-494A-BC82-C443EA401579}" type="sibTrans" cxnId="{922C9151-BE42-4995-A3CA-8779F0871479}">
      <dgm:prSet/>
      <dgm:spPr/>
      <dgm:t>
        <a:bodyPr/>
        <a:lstStyle/>
        <a:p>
          <a:endParaRPr lang="vi-VN"/>
        </a:p>
      </dgm:t>
    </dgm:pt>
    <dgm:pt modelId="{3EFD399B-29BD-4085-B080-BC9E6AE178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Merge conflicts</a:t>
          </a:r>
          <a:endParaRPr lang="vi-VN" dirty="0"/>
        </a:p>
      </dgm:t>
    </dgm:pt>
    <dgm:pt modelId="{95B18044-4B82-4865-B2C3-554E230C09B2}" type="parTrans" cxnId="{47AD7D9A-CDB5-45FC-B1BE-BC243747FB5E}">
      <dgm:prSet/>
      <dgm:spPr/>
      <dgm:t>
        <a:bodyPr/>
        <a:lstStyle/>
        <a:p>
          <a:endParaRPr lang="vi-VN"/>
        </a:p>
      </dgm:t>
    </dgm:pt>
    <dgm:pt modelId="{ABE8459B-4C5B-467D-B5FF-3E0C389EDFDC}" type="sibTrans" cxnId="{47AD7D9A-CDB5-45FC-B1BE-BC243747FB5E}">
      <dgm:prSet/>
      <dgm:spPr/>
      <dgm:t>
        <a:bodyPr/>
        <a:lstStyle/>
        <a:p>
          <a:endParaRPr lang="vi-VN"/>
        </a:p>
      </dgm:t>
    </dgm:pt>
    <dgm:pt modelId="{D5C6C52B-D3E4-4779-9CCB-6D0689ED5F2E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Branching</a:t>
          </a:r>
          <a:endParaRPr lang="vi-VN" sz="2200" dirty="0"/>
        </a:p>
      </dgm:t>
    </dgm:pt>
    <dgm:pt modelId="{67F8675D-052B-4D19-8C12-F00C472508F7}" type="parTrans" cxnId="{33738871-F4BE-47DF-BAFD-B331240E2BA4}">
      <dgm:prSet/>
      <dgm:spPr/>
      <dgm:t>
        <a:bodyPr/>
        <a:lstStyle/>
        <a:p>
          <a:endParaRPr lang="vi-VN"/>
        </a:p>
      </dgm:t>
    </dgm:pt>
    <dgm:pt modelId="{04680A1F-6C3A-4394-B6EF-B79558AE5914}" type="sibTrans" cxnId="{33738871-F4BE-47DF-BAFD-B331240E2BA4}">
      <dgm:prSet/>
      <dgm:spPr/>
      <dgm:t>
        <a:bodyPr/>
        <a:lstStyle/>
        <a:p>
          <a:endParaRPr lang="vi-VN"/>
        </a:p>
      </dgm:t>
    </dgm:pt>
    <dgm:pt modelId="{082D7F6D-B044-4AF7-A906-D42592DCA039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More git features</a:t>
          </a:r>
          <a:endParaRPr lang="vi-VN" dirty="0"/>
        </a:p>
      </dgm:t>
    </dgm:pt>
    <dgm:pt modelId="{B074588F-AC8B-41C7-AB4D-27F5B6DD24FF}" type="parTrans" cxnId="{AD0797B7-52E9-46BF-BD43-DD5B01F456BC}">
      <dgm:prSet/>
      <dgm:spPr/>
      <dgm:t>
        <a:bodyPr/>
        <a:lstStyle/>
        <a:p>
          <a:endParaRPr lang="vi-VN"/>
        </a:p>
      </dgm:t>
    </dgm:pt>
    <dgm:pt modelId="{46FB905D-B4F7-4476-8ECE-8721015821E1}" type="sibTrans" cxnId="{AD0797B7-52E9-46BF-BD43-DD5B01F456BC}">
      <dgm:prSet/>
      <dgm:spPr/>
      <dgm:t>
        <a:bodyPr/>
        <a:lstStyle/>
        <a:p>
          <a:endParaRPr lang="vi-VN"/>
        </a:p>
      </dgm:t>
    </dgm:pt>
    <dgm:pt modelId="{D43DF8A8-4FC9-41C3-ABC5-682739C79CD6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Markdown</a:t>
          </a:r>
          <a:endParaRPr lang="vi-VN" dirty="0"/>
        </a:p>
      </dgm:t>
    </dgm:pt>
    <dgm:pt modelId="{C0BE3F3B-5BEE-4789-AE39-51B81B6F7195}" type="parTrans" cxnId="{2765D1FB-7F11-4C8C-AF36-6B616CDA2B8C}">
      <dgm:prSet/>
      <dgm:spPr/>
      <dgm:t>
        <a:bodyPr/>
        <a:lstStyle/>
        <a:p>
          <a:endParaRPr lang="vi-VN"/>
        </a:p>
      </dgm:t>
    </dgm:pt>
    <dgm:pt modelId="{7A2A1BD0-FAC6-42C2-9AF4-71E4ADF922EF}" type="sibTrans" cxnId="{2765D1FB-7F11-4C8C-AF36-6B616CDA2B8C}">
      <dgm:prSet/>
      <dgm:spPr/>
      <dgm:t>
        <a:bodyPr/>
        <a:lstStyle/>
        <a:p>
          <a:endParaRPr lang="vi-VN"/>
        </a:p>
      </dgm:t>
    </dgm:pt>
    <dgm:pt modelId="{5A6D377A-D036-4B6A-9D60-F747C6C5D3EF}" type="pres">
      <dgm:prSet presAssocID="{9933F9B4-C126-4613-A9C5-000C6A6025E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FF4620A-B935-45F7-8FE4-3635D31B8218}" type="pres">
      <dgm:prSet presAssocID="{45502DDC-B0C8-4B47-B82A-16CFC223D3BF}" presName="Parent" presStyleLbl="node0" presStyleIdx="0" presStyleCnt="1">
        <dgm:presLayoutVars>
          <dgm:chMax val="6"/>
          <dgm:chPref val="6"/>
        </dgm:presLayoutVars>
      </dgm:prSet>
      <dgm:spPr/>
    </dgm:pt>
    <dgm:pt modelId="{1709DCA9-6E66-4DFC-BF7B-49F538F813FD}" type="pres">
      <dgm:prSet presAssocID="{E5E157CC-68B7-4EEA-ADB8-69BAE84B5F2A}" presName="Accent1" presStyleCnt="0"/>
      <dgm:spPr/>
    </dgm:pt>
    <dgm:pt modelId="{D978A99C-BD37-4CB3-80DD-E5C0552EED1A}" type="pres">
      <dgm:prSet presAssocID="{E5E157CC-68B7-4EEA-ADB8-69BAE84B5F2A}" presName="Accent" presStyleLbl="bgShp" presStyleIdx="0" presStyleCnt="6"/>
      <dgm:spPr/>
    </dgm:pt>
    <dgm:pt modelId="{410B43FB-009F-45C8-B6CC-E8AD62E7A8FF}" type="pres">
      <dgm:prSet presAssocID="{E5E157CC-68B7-4EEA-ADB8-69BAE84B5F2A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9E16FA1-067A-410B-9B6A-FAEB2DA5DE66}" type="pres">
      <dgm:prSet presAssocID="{D935AD51-5C62-452D-87B7-2614023C829C}" presName="Accent2" presStyleCnt="0"/>
      <dgm:spPr/>
    </dgm:pt>
    <dgm:pt modelId="{014449C3-779E-4880-B513-9F8606A8701C}" type="pres">
      <dgm:prSet presAssocID="{D935AD51-5C62-452D-87B7-2614023C829C}" presName="Accent" presStyleLbl="bgShp" presStyleIdx="1" presStyleCnt="6"/>
      <dgm:spPr/>
    </dgm:pt>
    <dgm:pt modelId="{5EF32FBB-6A19-491C-8D64-91AD66C69B7F}" type="pres">
      <dgm:prSet presAssocID="{D935AD51-5C62-452D-87B7-2614023C829C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883987E-4563-44D6-BA40-68142BF6BEFC}" type="pres">
      <dgm:prSet presAssocID="{3EFD399B-29BD-4085-B080-BC9E6AE17850}" presName="Accent3" presStyleCnt="0"/>
      <dgm:spPr/>
    </dgm:pt>
    <dgm:pt modelId="{FA26886A-2C08-4869-89E4-322E18BEBA97}" type="pres">
      <dgm:prSet presAssocID="{3EFD399B-29BD-4085-B080-BC9E6AE17850}" presName="Accent" presStyleLbl="bgShp" presStyleIdx="2" presStyleCnt="6"/>
      <dgm:spPr/>
    </dgm:pt>
    <dgm:pt modelId="{12E52FB9-73A7-4552-AB0F-E807D6A88B2D}" type="pres">
      <dgm:prSet presAssocID="{3EFD399B-29BD-4085-B080-BC9E6AE17850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93C8A50-6411-4310-8D6B-DBF0FD1851E3}" type="pres">
      <dgm:prSet presAssocID="{D5C6C52B-D3E4-4779-9CCB-6D0689ED5F2E}" presName="Accent4" presStyleCnt="0"/>
      <dgm:spPr/>
    </dgm:pt>
    <dgm:pt modelId="{1E2E076A-0B99-4037-9386-B3D9FB17DDB4}" type="pres">
      <dgm:prSet presAssocID="{D5C6C52B-D3E4-4779-9CCB-6D0689ED5F2E}" presName="Accent" presStyleLbl="bgShp" presStyleIdx="3" presStyleCnt="6"/>
      <dgm:spPr/>
    </dgm:pt>
    <dgm:pt modelId="{5C0C39B3-E1B3-4C2F-B31F-ED92B60011F7}" type="pres">
      <dgm:prSet presAssocID="{D5C6C52B-D3E4-4779-9CCB-6D0689ED5F2E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995D41C-7C99-4846-B185-A589F9815579}" type="pres">
      <dgm:prSet presAssocID="{082D7F6D-B044-4AF7-A906-D42592DCA039}" presName="Accent5" presStyleCnt="0"/>
      <dgm:spPr/>
    </dgm:pt>
    <dgm:pt modelId="{92984F25-9AFA-46DA-BE67-A6140438CA97}" type="pres">
      <dgm:prSet presAssocID="{082D7F6D-B044-4AF7-A906-D42592DCA039}" presName="Accent" presStyleLbl="bgShp" presStyleIdx="4" presStyleCnt="6"/>
      <dgm:spPr/>
    </dgm:pt>
    <dgm:pt modelId="{21EDB056-2C89-41CB-94F0-91ABC26FEDC1}" type="pres">
      <dgm:prSet presAssocID="{082D7F6D-B044-4AF7-A906-D42592DCA03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14D4201-639C-4D77-81AC-A83954DB1C22}" type="pres">
      <dgm:prSet presAssocID="{D43DF8A8-4FC9-41C3-ABC5-682739C79CD6}" presName="Accent6" presStyleCnt="0"/>
      <dgm:spPr/>
    </dgm:pt>
    <dgm:pt modelId="{2A939071-5AA0-4424-8DBE-CD12B81E1413}" type="pres">
      <dgm:prSet presAssocID="{D43DF8A8-4FC9-41C3-ABC5-682739C79CD6}" presName="Accent" presStyleLbl="bgShp" presStyleIdx="5" presStyleCnt="6"/>
      <dgm:spPr/>
    </dgm:pt>
    <dgm:pt modelId="{D37B2F5D-09E6-429B-BE3D-A3AB8885B13A}" type="pres">
      <dgm:prSet presAssocID="{D43DF8A8-4FC9-41C3-ABC5-682739C79CD6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3E0C217-DAB3-44B3-B110-1ACBA0DF75E0}" srcId="{45502DDC-B0C8-4B47-B82A-16CFC223D3BF}" destId="{E5E157CC-68B7-4EEA-ADB8-69BAE84B5F2A}" srcOrd="0" destOrd="0" parTransId="{7E01228C-F85A-42B3-912F-70412DAE140C}" sibTransId="{C57469E4-E88F-4B85-B4BA-0CAF31672A3C}"/>
    <dgm:cxn modelId="{E509433A-C8FE-4DC7-B5A5-B6A4792FEAA3}" type="presOf" srcId="{D43DF8A8-4FC9-41C3-ABC5-682739C79CD6}" destId="{D37B2F5D-09E6-429B-BE3D-A3AB8885B13A}" srcOrd="0" destOrd="0" presId="urn:microsoft.com/office/officeart/2011/layout/HexagonRadial"/>
    <dgm:cxn modelId="{ABF3D03B-FED3-4E6C-A4B7-78A01382C97A}" type="presOf" srcId="{E5E157CC-68B7-4EEA-ADB8-69BAE84B5F2A}" destId="{410B43FB-009F-45C8-B6CC-E8AD62E7A8FF}" srcOrd="0" destOrd="0" presId="urn:microsoft.com/office/officeart/2011/layout/HexagonRadial"/>
    <dgm:cxn modelId="{1F9AC463-0001-4197-95F5-EAEBBFDD9CCE}" type="presOf" srcId="{082D7F6D-B044-4AF7-A906-D42592DCA039}" destId="{21EDB056-2C89-41CB-94F0-91ABC26FEDC1}" srcOrd="0" destOrd="0" presId="urn:microsoft.com/office/officeart/2011/layout/HexagonRadial"/>
    <dgm:cxn modelId="{FAC94B6F-42B9-47A6-8AB1-7C1BF52FEE04}" type="presOf" srcId="{45502DDC-B0C8-4B47-B82A-16CFC223D3BF}" destId="{EFF4620A-B935-45F7-8FE4-3635D31B8218}" srcOrd="0" destOrd="0" presId="urn:microsoft.com/office/officeart/2011/layout/HexagonRadial"/>
    <dgm:cxn modelId="{33738871-F4BE-47DF-BAFD-B331240E2BA4}" srcId="{45502DDC-B0C8-4B47-B82A-16CFC223D3BF}" destId="{D5C6C52B-D3E4-4779-9CCB-6D0689ED5F2E}" srcOrd="3" destOrd="0" parTransId="{67F8675D-052B-4D19-8C12-F00C472508F7}" sibTransId="{04680A1F-6C3A-4394-B6EF-B79558AE5914}"/>
    <dgm:cxn modelId="{922C9151-BE42-4995-A3CA-8779F0871479}" srcId="{45502DDC-B0C8-4B47-B82A-16CFC223D3BF}" destId="{D935AD51-5C62-452D-87B7-2614023C829C}" srcOrd="1" destOrd="0" parTransId="{3D3DE44F-207F-40AE-83D1-CED6BB9B5AFD}" sibTransId="{DD0666BD-4946-494A-BC82-C443EA401579}"/>
    <dgm:cxn modelId="{72CA8585-BB79-4268-85B6-47C449EC7033}" type="presOf" srcId="{9933F9B4-C126-4613-A9C5-000C6A6025E3}" destId="{5A6D377A-D036-4B6A-9D60-F747C6C5D3EF}" srcOrd="0" destOrd="0" presId="urn:microsoft.com/office/officeart/2011/layout/HexagonRadial"/>
    <dgm:cxn modelId="{47AD7D9A-CDB5-45FC-B1BE-BC243747FB5E}" srcId="{45502DDC-B0C8-4B47-B82A-16CFC223D3BF}" destId="{3EFD399B-29BD-4085-B080-BC9E6AE17850}" srcOrd="2" destOrd="0" parTransId="{95B18044-4B82-4865-B2C3-554E230C09B2}" sibTransId="{ABE8459B-4C5B-467D-B5FF-3E0C389EDFDC}"/>
    <dgm:cxn modelId="{C80ED7B0-67B4-4AC5-A9AA-E54443C2A446}" type="presOf" srcId="{D5C6C52B-D3E4-4779-9CCB-6D0689ED5F2E}" destId="{5C0C39B3-E1B3-4C2F-B31F-ED92B60011F7}" srcOrd="0" destOrd="0" presId="urn:microsoft.com/office/officeart/2011/layout/HexagonRadial"/>
    <dgm:cxn modelId="{AD0797B7-52E9-46BF-BD43-DD5B01F456BC}" srcId="{45502DDC-B0C8-4B47-B82A-16CFC223D3BF}" destId="{082D7F6D-B044-4AF7-A906-D42592DCA039}" srcOrd="4" destOrd="0" parTransId="{B074588F-AC8B-41C7-AB4D-27F5B6DD24FF}" sibTransId="{46FB905D-B4F7-4476-8ECE-8721015821E1}"/>
    <dgm:cxn modelId="{42A8EDBB-4143-4DEB-BCCD-7B049A567F17}" srcId="{9933F9B4-C126-4613-A9C5-000C6A6025E3}" destId="{45502DDC-B0C8-4B47-B82A-16CFC223D3BF}" srcOrd="0" destOrd="0" parTransId="{E77F4C86-BD53-48F8-961B-F7669A8E5736}" sibTransId="{EC47CF19-D3D4-4D4B-A1EB-1438C0FC92F0}"/>
    <dgm:cxn modelId="{FF739DCC-0103-4ED1-A70A-6839A8DE6E70}" type="presOf" srcId="{3EFD399B-29BD-4085-B080-BC9E6AE17850}" destId="{12E52FB9-73A7-4552-AB0F-E807D6A88B2D}" srcOrd="0" destOrd="0" presId="urn:microsoft.com/office/officeart/2011/layout/HexagonRadial"/>
    <dgm:cxn modelId="{A5EC11EC-0A1B-439A-A3E2-ED660F25B90D}" type="presOf" srcId="{D935AD51-5C62-452D-87B7-2614023C829C}" destId="{5EF32FBB-6A19-491C-8D64-91AD66C69B7F}" srcOrd="0" destOrd="0" presId="urn:microsoft.com/office/officeart/2011/layout/HexagonRadial"/>
    <dgm:cxn modelId="{2765D1FB-7F11-4C8C-AF36-6B616CDA2B8C}" srcId="{45502DDC-B0C8-4B47-B82A-16CFC223D3BF}" destId="{D43DF8A8-4FC9-41C3-ABC5-682739C79CD6}" srcOrd="5" destOrd="0" parTransId="{C0BE3F3B-5BEE-4789-AE39-51B81B6F7195}" sibTransId="{7A2A1BD0-FAC6-42C2-9AF4-71E4ADF922EF}"/>
    <dgm:cxn modelId="{D8C6E45E-6809-479E-900F-8CCB394D226A}" type="presParOf" srcId="{5A6D377A-D036-4B6A-9D60-F747C6C5D3EF}" destId="{EFF4620A-B935-45F7-8FE4-3635D31B8218}" srcOrd="0" destOrd="0" presId="urn:microsoft.com/office/officeart/2011/layout/HexagonRadial"/>
    <dgm:cxn modelId="{FF636C42-DB61-4F0D-8E3A-AF67B7190121}" type="presParOf" srcId="{5A6D377A-D036-4B6A-9D60-F747C6C5D3EF}" destId="{1709DCA9-6E66-4DFC-BF7B-49F538F813FD}" srcOrd="1" destOrd="0" presId="urn:microsoft.com/office/officeart/2011/layout/HexagonRadial"/>
    <dgm:cxn modelId="{FE194BFB-DE9F-43F0-89CE-407EDF377130}" type="presParOf" srcId="{1709DCA9-6E66-4DFC-BF7B-49F538F813FD}" destId="{D978A99C-BD37-4CB3-80DD-E5C0552EED1A}" srcOrd="0" destOrd="0" presId="urn:microsoft.com/office/officeart/2011/layout/HexagonRadial"/>
    <dgm:cxn modelId="{C78F3309-910F-4DD8-9ACA-5913E06E6C39}" type="presParOf" srcId="{5A6D377A-D036-4B6A-9D60-F747C6C5D3EF}" destId="{410B43FB-009F-45C8-B6CC-E8AD62E7A8FF}" srcOrd="2" destOrd="0" presId="urn:microsoft.com/office/officeart/2011/layout/HexagonRadial"/>
    <dgm:cxn modelId="{62CB192E-A154-487D-83D6-6B3CC92E50F6}" type="presParOf" srcId="{5A6D377A-D036-4B6A-9D60-F747C6C5D3EF}" destId="{F9E16FA1-067A-410B-9B6A-FAEB2DA5DE66}" srcOrd="3" destOrd="0" presId="urn:microsoft.com/office/officeart/2011/layout/HexagonRadial"/>
    <dgm:cxn modelId="{FE490B8A-C3E7-44B1-A747-826EFF25D949}" type="presParOf" srcId="{F9E16FA1-067A-410B-9B6A-FAEB2DA5DE66}" destId="{014449C3-779E-4880-B513-9F8606A8701C}" srcOrd="0" destOrd="0" presId="urn:microsoft.com/office/officeart/2011/layout/HexagonRadial"/>
    <dgm:cxn modelId="{7B8DAFFA-76C8-41E2-ACA7-7971858CD188}" type="presParOf" srcId="{5A6D377A-D036-4B6A-9D60-F747C6C5D3EF}" destId="{5EF32FBB-6A19-491C-8D64-91AD66C69B7F}" srcOrd="4" destOrd="0" presId="urn:microsoft.com/office/officeart/2011/layout/HexagonRadial"/>
    <dgm:cxn modelId="{7143CC40-C1FE-48FE-AF9B-9D85D9782CD2}" type="presParOf" srcId="{5A6D377A-D036-4B6A-9D60-F747C6C5D3EF}" destId="{C883987E-4563-44D6-BA40-68142BF6BEFC}" srcOrd="5" destOrd="0" presId="urn:microsoft.com/office/officeart/2011/layout/HexagonRadial"/>
    <dgm:cxn modelId="{084E654C-FF9D-42A7-A312-B699F447D399}" type="presParOf" srcId="{C883987E-4563-44D6-BA40-68142BF6BEFC}" destId="{FA26886A-2C08-4869-89E4-322E18BEBA97}" srcOrd="0" destOrd="0" presId="urn:microsoft.com/office/officeart/2011/layout/HexagonRadial"/>
    <dgm:cxn modelId="{693C7C6A-22E3-45E4-BAC8-3F7E546DD0D6}" type="presParOf" srcId="{5A6D377A-D036-4B6A-9D60-F747C6C5D3EF}" destId="{12E52FB9-73A7-4552-AB0F-E807D6A88B2D}" srcOrd="6" destOrd="0" presId="urn:microsoft.com/office/officeart/2011/layout/HexagonRadial"/>
    <dgm:cxn modelId="{A0E0306B-060D-436A-B939-FCB0CACBBCB4}" type="presParOf" srcId="{5A6D377A-D036-4B6A-9D60-F747C6C5D3EF}" destId="{093C8A50-6411-4310-8D6B-DBF0FD1851E3}" srcOrd="7" destOrd="0" presId="urn:microsoft.com/office/officeart/2011/layout/HexagonRadial"/>
    <dgm:cxn modelId="{4EF2A21A-5E39-454D-B026-191A71FCDD97}" type="presParOf" srcId="{093C8A50-6411-4310-8D6B-DBF0FD1851E3}" destId="{1E2E076A-0B99-4037-9386-B3D9FB17DDB4}" srcOrd="0" destOrd="0" presId="urn:microsoft.com/office/officeart/2011/layout/HexagonRadial"/>
    <dgm:cxn modelId="{24CBBBF6-01B9-4BD1-B907-E0B4701C9FAC}" type="presParOf" srcId="{5A6D377A-D036-4B6A-9D60-F747C6C5D3EF}" destId="{5C0C39B3-E1B3-4C2F-B31F-ED92B60011F7}" srcOrd="8" destOrd="0" presId="urn:microsoft.com/office/officeart/2011/layout/HexagonRadial"/>
    <dgm:cxn modelId="{6B35CF48-46F0-4898-B84E-45B0516259EA}" type="presParOf" srcId="{5A6D377A-D036-4B6A-9D60-F747C6C5D3EF}" destId="{D995D41C-7C99-4846-B185-A589F9815579}" srcOrd="9" destOrd="0" presId="urn:microsoft.com/office/officeart/2011/layout/HexagonRadial"/>
    <dgm:cxn modelId="{EF39D9AA-FE45-4FC6-8D96-6B919C61ECCC}" type="presParOf" srcId="{D995D41C-7C99-4846-B185-A589F9815579}" destId="{92984F25-9AFA-46DA-BE67-A6140438CA97}" srcOrd="0" destOrd="0" presId="urn:microsoft.com/office/officeart/2011/layout/HexagonRadial"/>
    <dgm:cxn modelId="{4F204F3C-3418-4547-924F-01FADDCF3C9A}" type="presParOf" srcId="{5A6D377A-D036-4B6A-9D60-F747C6C5D3EF}" destId="{21EDB056-2C89-41CB-94F0-91ABC26FEDC1}" srcOrd="10" destOrd="0" presId="urn:microsoft.com/office/officeart/2011/layout/HexagonRadial"/>
    <dgm:cxn modelId="{72D2CE32-D802-41D6-9E47-4657F4D1AB68}" type="presParOf" srcId="{5A6D377A-D036-4B6A-9D60-F747C6C5D3EF}" destId="{714D4201-639C-4D77-81AC-A83954DB1C22}" srcOrd="11" destOrd="0" presId="urn:microsoft.com/office/officeart/2011/layout/HexagonRadial"/>
    <dgm:cxn modelId="{7A01E531-98F6-4E6D-9EDB-8328A53BD19C}" type="presParOf" srcId="{714D4201-639C-4D77-81AC-A83954DB1C22}" destId="{2A939071-5AA0-4424-8DBE-CD12B81E1413}" srcOrd="0" destOrd="0" presId="urn:microsoft.com/office/officeart/2011/layout/HexagonRadial"/>
    <dgm:cxn modelId="{78ED9003-3B78-451C-863B-F6091C26D1CF}" type="presParOf" srcId="{5A6D377A-D036-4B6A-9D60-F747C6C5D3EF}" destId="{D37B2F5D-09E6-429B-BE3D-A3AB8885B13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4620A-B935-45F7-8FE4-3635D31B8218}">
      <dsp:nvSpPr>
        <dsp:cNvPr id="0" name=""/>
        <dsp:cNvSpPr/>
      </dsp:nvSpPr>
      <dsp:spPr>
        <a:xfrm>
          <a:off x="2874523" y="1783569"/>
          <a:ext cx="2266994" cy="1961041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Contents</a:t>
          </a:r>
          <a:endParaRPr lang="vi-VN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50196" y="2108541"/>
        <a:ext cx="1515648" cy="1311097"/>
      </dsp:txXfrm>
    </dsp:sp>
    <dsp:sp modelId="{014449C3-779E-4880-B513-9F8606A8701C}">
      <dsp:nvSpPr>
        <dsp:cNvPr id="0" name=""/>
        <dsp:cNvSpPr/>
      </dsp:nvSpPr>
      <dsp:spPr>
        <a:xfrm>
          <a:off x="4294097" y="845343"/>
          <a:ext cx="855330" cy="736980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B43FB-009F-45C8-B6CC-E8AD62E7A8FF}">
      <dsp:nvSpPr>
        <dsp:cNvPr id="0" name=""/>
        <dsp:cNvSpPr/>
      </dsp:nvSpPr>
      <dsp:spPr>
        <a:xfrm>
          <a:off x="3083346" y="0"/>
          <a:ext cx="1857785" cy="1607202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/>
            <a:t>Git &amp; GitHub</a:t>
          </a:r>
        </a:p>
      </dsp:txBody>
      <dsp:txXfrm>
        <a:off x="3391221" y="266348"/>
        <a:ext cx="1242035" cy="1074506"/>
      </dsp:txXfrm>
    </dsp:sp>
    <dsp:sp modelId="{FA26886A-2C08-4869-89E4-322E18BEBA97}">
      <dsp:nvSpPr>
        <dsp:cNvPr id="0" name=""/>
        <dsp:cNvSpPr/>
      </dsp:nvSpPr>
      <dsp:spPr>
        <a:xfrm>
          <a:off x="5292333" y="2223103"/>
          <a:ext cx="855330" cy="736980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32FBB-6A19-491C-8D64-91AD66C69B7F}">
      <dsp:nvSpPr>
        <dsp:cNvPr id="0" name=""/>
        <dsp:cNvSpPr/>
      </dsp:nvSpPr>
      <dsp:spPr>
        <a:xfrm>
          <a:off x="4787151" y="988537"/>
          <a:ext cx="1857785" cy="1607202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Commits</a:t>
          </a:r>
          <a:endParaRPr lang="vi-VN" sz="2100" kern="1200" dirty="0"/>
        </a:p>
      </dsp:txBody>
      <dsp:txXfrm>
        <a:off x="5095026" y="1254885"/>
        <a:ext cx="1242035" cy="1074506"/>
      </dsp:txXfrm>
    </dsp:sp>
    <dsp:sp modelId="{1E2E076A-0B99-4037-9386-B3D9FB17DDB4}">
      <dsp:nvSpPr>
        <dsp:cNvPr id="0" name=""/>
        <dsp:cNvSpPr/>
      </dsp:nvSpPr>
      <dsp:spPr>
        <a:xfrm>
          <a:off x="4598894" y="3778336"/>
          <a:ext cx="855330" cy="736980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2FB9-73A7-4552-AB0F-E807D6A88B2D}">
      <dsp:nvSpPr>
        <dsp:cNvPr id="0" name=""/>
        <dsp:cNvSpPr/>
      </dsp:nvSpPr>
      <dsp:spPr>
        <a:xfrm>
          <a:off x="4787151" y="2931887"/>
          <a:ext cx="1857785" cy="1607202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Merge conflicts</a:t>
          </a:r>
          <a:endParaRPr lang="vi-VN" sz="2100" kern="1200" dirty="0"/>
        </a:p>
      </dsp:txBody>
      <dsp:txXfrm>
        <a:off x="5095026" y="3198235"/>
        <a:ext cx="1242035" cy="1074506"/>
      </dsp:txXfrm>
    </dsp:sp>
    <dsp:sp modelId="{92984F25-9AFA-46DA-BE67-A6140438CA97}">
      <dsp:nvSpPr>
        <dsp:cNvPr id="0" name=""/>
        <dsp:cNvSpPr/>
      </dsp:nvSpPr>
      <dsp:spPr>
        <a:xfrm>
          <a:off x="2878741" y="3939775"/>
          <a:ext cx="855330" cy="736980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C39B3-E1B3-4C2F-B31F-ED92B60011F7}">
      <dsp:nvSpPr>
        <dsp:cNvPr id="0" name=""/>
        <dsp:cNvSpPr/>
      </dsp:nvSpPr>
      <dsp:spPr>
        <a:xfrm>
          <a:off x="3083346" y="3921530"/>
          <a:ext cx="1857785" cy="1607202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Branching</a:t>
          </a:r>
          <a:endParaRPr lang="vi-VN" sz="2200" kern="1200" dirty="0"/>
        </a:p>
      </dsp:txBody>
      <dsp:txXfrm>
        <a:off x="3391221" y="4187878"/>
        <a:ext cx="1242035" cy="1074506"/>
      </dsp:txXfrm>
    </dsp:sp>
    <dsp:sp modelId="{2A939071-5AA0-4424-8DBE-CD12B81E1413}">
      <dsp:nvSpPr>
        <dsp:cNvPr id="0" name=""/>
        <dsp:cNvSpPr/>
      </dsp:nvSpPr>
      <dsp:spPr>
        <a:xfrm>
          <a:off x="1864157" y="2562567"/>
          <a:ext cx="855330" cy="736980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DB056-2C89-41CB-94F0-91ABC26FEDC1}">
      <dsp:nvSpPr>
        <dsp:cNvPr id="0" name=""/>
        <dsp:cNvSpPr/>
      </dsp:nvSpPr>
      <dsp:spPr>
        <a:xfrm>
          <a:off x="1371631" y="2932992"/>
          <a:ext cx="1857785" cy="1607202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More git features</a:t>
          </a:r>
          <a:endParaRPr lang="vi-VN" sz="2100" kern="1200" dirty="0"/>
        </a:p>
      </dsp:txBody>
      <dsp:txXfrm>
        <a:off x="1679506" y="3199340"/>
        <a:ext cx="1242035" cy="1074506"/>
      </dsp:txXfrm>
    </dsp:sp>
    <dsp:sp modelId="{D37B2F5D-09E6-429B-BE3D-A3AB8885B13A}">
      <dsp:nvSpPr>
        <dsp:cNvPr id="0" name=""/>
        <dsp:cNvSpPr/>
      </dsp:nvSpPr>
      <dsp:spPr>
        <a:xfrm>
          <a:off x="1371631" y="986325"/>
          <a:ext cx="1857785" cy="1607202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Markdown</a:t>
          </a:r>
          <a:endParaRPr lang="vi-VN" sz="2100" kern="1200" dirty="0"/>
        </a:p>
      </dsp:txBody>
      <dsp:txXfrm>
        <a:off x="1679506" y="1252673"/>
        <a:ext cx="1242035" cy="1074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3F03D-D86C-4244-B097-443ABB16A521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6CDB8-7299-4F93-91CC-4AFD2DA63A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436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6CDB8-7299-4F93-91CC-4AFD2DA63A44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601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2319A8A-0366-4BFC-8965-5409C8331A63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462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‹#›</a:t>
            </a:fld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07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718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31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056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‹#›</a:t>
            </a:fld>
            <a:endParaRPr lang="vi-V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0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‹#›</a:t>
            </a:fld>
            <a:endParaRPr lang="vi-V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77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680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‹#›</a:t>
            </a:fld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69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543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‹#›</a:t>
            </a:fld>
            <a:endParaRPr lang="vi-V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77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‹#›</a:t>
            </a:fld>
            <a:endParaRPr lang="vi-V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43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4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‹#›</a:t>
            </a:fld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9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880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vi-VN"/>
              <a:t>09/05/2021</a:t>
            </a:r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vi-VN" dirty="0"/>
              <a:t>Tranee : Ho Dinh Phuc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319A8A-0366-4BFC-8965-5409C8331A63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930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6FFD-D402-4E77-AC1A-F5F949DE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067" y="1691642"/>
            <a:ext cx="8158688" cy="1822514"/>
          </a:xfrm>
        </p:spPr>
        <p:txBody>
          <a:bodyPr>
            <a:normAutofit/>
          </a:bodyPr>
          <a:lstStyle/>
          <a:p>
            <a:pPr indent="182563"/>
            <a:r>
              <a:rPr lang="en-US" sz="6800" dirty="0"/>
              <a:t>REPORT 1</a:t>
            </a:r>
            <a:endParaRPr lang="vi-VN" sz="6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80739-D201-41DB-82FB-A45CDEF7B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5065" y="4049251"/>
            <a:ext cx="8158690" cy="954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GIT, GITHUB &amp; MARKDOWN</a:t>
            </a:r>
          </a:p>
          <a:p>
            <a:r>
              <a:rPr lang="en-US" dirty="0"/>
              <a:t>Reported by : Ho </a:t>
            </a:r>
            <a:r>
              <a:rPr lang="en-US" dirty="0" err="1"/>
              <a:t>Dinh</a:t>
            </a:r>
            <a:r>
              <a:rPr lang="en-US" dirty="0"/>
              <a:t> </a:t>
            </a:r>
            <a:r>
              <a:rPr lang="en-US" dirty="0" err="1"/>
              <a:t>Phuc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2B064-B701-4DBD-B7CC-D39385DB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69625-8FDA-4369-8B4B-486B4FD5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Tranee : Ho Dinh Phuc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1674-2A13-44A1-A5A9-675D72B3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626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DDE9-E3EF-4D60-B2CD-1E163345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3C65-3807-45C9-9EF1-D5DAFC914C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After you’ve been working on a project for some time, you may decide that you want to add an additional feature.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Branching</a:t>
            </a:r>
            <a:r>
              <a:rPr lang="en-US" sz="2200" dirty="0"/>
              <a:t> is a method of moving into a new direction when creating a new feature, and only combining this new feature with the main part of your code, or the main branch.</a:t>
            </a:r>
            <a:endParaRPr lang="vi-VN" sz="2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8E242-098C-4CBD-8B28-B0B64529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021AE-133A-49D7-A27D-37A9BE17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  <a:endParaRPr lang="vi-V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A1565-AB87-4296-AEEF-25D4C5C1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10</a:t>
            </a:fld>
            <a:endParaRPr lang="vi-V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53E6939-B630-4DAC-936E-1813544D62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9677"/>
            <a:ext cx="4718050" cy="2376047"/>
          </a:xfrm>
        </p:spPr>
      </p:pic>
    </p:spTree>
    <p:extLst>
      <p:ext uri="{BB962C8B-B14F-4D97-AF65-F5344CB8AC3E}">
        <p14:creationId xmlns:p14="http://schemas.microsoft.com/office/powerpoint/2010/main" val="43152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9F5706-A1FE-43A9-B3A2-D9135F8A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Branching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2750DF-9596-4F80-81B6-723642FD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200" dirty="0"/>
              <a:t>Git branch commands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2200" b="1" dirty="0"/>
              <a:t>git branch</a:t>
            </a:r>
            <a:r>
              <a:rPr lang="vi-VN" sz="2200" dirty="0"/>
              <a:t> :</a:t>
            </a:r>
            <a:r>
              <a:rPr lang="en-US" sz="2200" dirty="0"/>
              <a:t> see which branch you’re currently working on, which will have an asterisk to the left of its name.</a:t>
            </a:r>
            <a:r>
              <a:rPr lang="vi-VN" sz="22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2200" b="1" dirty="0"/>
              <a:t>git checkout –b &lt;newbranchname&gt; </a:t>
            </a:r>
            <a:r>
              <a:rPr lang="vi-VN" sz="2200" dirty="0"/>
              <a:t>: make a new branch.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2200" b="1" dirty="0"/>
              <a:t>git checkout </a:t>
            </a:r>
            <a:r>
              <a:rPr lang="vi-VN" sz="2200" dirty="0"/>
              <a:t>: </a:t>
            </a:r>
            <a:r>
              <a:rPr lang="en-US" sz="2200" dirty="0"/>
              <a:t>Switch between branches using the command and commit any changes to each branch.</a:t>
            </a:r>
            <a:endParaRPr lang="vi-V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vi-VN" sz="2200" b="1" dirty="0"/>
              <a:t>git merge &lt;branchname&gt; </a:t>
            </a:r>
            <a:r>
              <a:rPr lang="vi-VN" sz="2200" dirty="0"/>
              <a:t>: merge one branch with master branch.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B051E-AF9B-4C61-8E06-5CC368EF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FF90C-5919-409D-A4D7-8637B909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89484"/>
            <a:ext cx="7305900" cy="279400"/>
          </a:xfrm>
        </p:spPr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874DF-A28A-4193-8902-CF015BE8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442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1271-BAF6-442D-A6DB-20107DCF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More Github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B3603-894C-46D7-B6A2-C0D46344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Forking</a:t>
            </a:r>
            <a:r>
              <a:rPr lang="en-US" sz="2200" dirty="0"/>
              <a:t> : creates a copy of the repository that you are the owner of.</a:t>
            </a:r>
          </a:p>
          <a:p>
            <a:r>
              <a:rPr lang="en-US" sz="2200" b="1" dirty="0"/>
              <a:t>Pull requests</a:t>
            </a:r>
            <a:r>
              <a:rPr lang="en-US" sz="2200" dirty="0"/>
              <a:t> : Once you’ve forked a repository and made some changes to your version, you may want to request that those changes be added to the main version of the repository. This process of people making a few edits and then requesting that they be merged into a main repository,</a:t>
            </a:r>
          </a:p>
          <a:p>
            <a:r>
              <a:rPr lang="en-US" sz="2200" b="1" dirty="0" err="1"/>
              <a:t>Github</a:t>
            </a:r>
            <a:r>
              <a:rPr lang="en-US" sz="2200" b="1" dirty="0"/>
              <a:t> pages </a:t>
            </a:r>
            <a:r>
              <a:rPr lang="en-US" sz="2200" dirty="0"/>
              <a:t>: a simple way to publish a static site to the web.</a:t>
            </a:r>
          </a:p>
          <a:p>
            <a:endParaRPr lang="vi-VN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45398-55E9-4B4F-BABA-7E355BD0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5012A-E69C-4A95-AA0F-A113E276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AF3B7-47BA-4EAC-B6F9-8C28BBB8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7160005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702A-DBCF-4793-951F-E07A754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II. Mark Down</a:t>
            </a:r>
            <a:endParaRPr lang="vi-VN" sz="6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69EC49-E654-4A82-93F5-1428BC26E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41" y="2557993"/>
            <a:ext cx="5601182" cy="33178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19DA-AF46-49AD-9819-D53722AC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0DDD6-DC7A-42FC-B702-17FB4F9C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93B45-24E4-420D-AC23-7A4B04A7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550445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B821-7A15-489D-BB23-33921EA5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Down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4FE9-8422-49FD-8C82-FDE5A3632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Markdown is a way to style text on the web. You control the display of the document; formatting words as bold or italic, adding images, and creating lists are just a few of the things we can do with Markdown. Mostly, Markdown is just regular text with a few non-alphabetic characters thrown in, like # or *</a:t>
            </a:r>
          </a:p>
          <a:p>
            <a:r>
              <a:rPr lang="en-US" dirty="0"/>
              <a:t>You can use markdown around </a:t>
            </a:r>
            <a:r>
              <a:rPr lang="en-US" dirty="0" err="1"/>
              <a:t>github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Comments in Issues and Pull Requests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Files with the .md or .markdown extension.</a:t>
            </a:r>
          </a:p>
          <a:p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3AF1B-53C2-4437-9CBE-3072F7C1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A31C-37C5-48B5-985A-07F8D5AC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8AE2-BF23-4278-BE0F-5CE4E33F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050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84CF92-C9D6-4E4A-B9EF-B8B65098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Guide</a:t>
            </a:r>
            <a:endParaRPr lang="vi-V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853CBB-C98A-44A8-A7BE-7CB0547615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Headers : </a:t>
            </a:r>
            <a:endParaRPr lang="vi-V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95CDE6-0245-4015-845A-74D3D26075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vi-VN" sz="2200" dirty="0"/>
              <a:t>Emphasis 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10DA4-649C-425A-ACBC-F217F74A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8BBA2-1B02-43F2-A50E-E5554FA7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CF57-55C5-402D-9218-C6FB0204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15</a:t>
            </a:fld>
            <a:endParaRPr lang="vi-V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92D59D-733E-450C-BCAF-1CA9154C7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54" y="3014220"/>
            <a:ext cx="3317619" cy="28562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0D24E7-8BB5-4F3A-B59B-AFCCFE6FF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213" y="3014220"/>
            <a:ext cx="3648075" cy="1257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DF7ED4-8FBC-4AB9-A5FA-DEA9F2359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365" y="4271520"/>
            <a:ext cx="366492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1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ECED-739E-45F9-822D-511ECD92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vi-V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BD4C2FE-C7D3-446B-B29A-D0B325726E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05" y="2560638"/>
            <a:ext cx="4156189" cy="3309937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5C0BEE1-A5BA-49DE-A3F2-3CDC5882FD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64" y="2560638"/>
            <a:ext cx="4234772" cy="33099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F3DD1-D448-4EC2-832A-430AAE00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23FBB-8637-4E53-ACC3-70CFCCAC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FE462-FAD5-43A3-8192-1CD31950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16</a:t>
            </a:fld>
            <a:endParaRPr lang="vi-V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15EBEB5-736A-446F-903E-5D1CA67283C0}"/>
              </a:ext>
            </a:extLst>
          </p:cNvPr>
          <p:cNvSpPr/>
          <p:nvPr/>
        </p:nvSpPr>
        <p:spPr>
          <a:xfrm>
            <a:off x="5794393" y="3940302"/>
            <a:ext cx="570271" cy="5506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5488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06BA-D72A-4852-9AE7-D345B707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</a:t>
            </a:r>
            <a:endParaRPr lang="vi-V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8199E3-41F8-4A84-9329-405BF118C5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Syntax format : </a:t>
            </a:r>
            <a:r>
              <a:rPr lang="en-US" sz="2200" b="1" dirty="0"/>
              <a:t>![Alt Text](</a:t>
            </a:r>
            <a:r>
              <a:rPr lang="en-US" sz="2200" b="1" dirty="0" err="1"/>
              <a:t>url</a:t>
            </a:r>
            <a:r>
              <a:rPr lang="en-US" sz="2200" b="1" dirty="0"/>
              <a:t>)</a:t>
            </a:r>
          </a:p>
          <a:p>
            <a:r>
              <a:rPr lang="en-US" sz="2200" dirty="0"/>
              <a:t>EX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 will show you one of my </a:t>
            </a:r>
            <a:r>
              <a:rPr lang="en-US" sz="2200" dirty="0" err="1"/>
              <a:t>favourite</a:t>
            </a:r>
            <a:r>
              <a:rPr lang="en-US" sz="2200" dirty="0"/>
              <a:t> characters : ![</a:t>
            </a:r>
            <a:r>
              <a:rPr lang="en-US" sz="2200" dirty="0" err="1"/>
              <a:t>jiraiya</a:t>
            </a:r>
            <a:r>
              <a:rPr lang="en-US" sz="2200" dirty="0"/>
              <a:t>](https://sieuimba.com/wpcontent/uploads/2015/09/Jiraiya.jpg)</a:t>
            </a:r>
            <a:endParaRPr lang="vi-VN" sz="22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E874054-C1A5-4643-AE94-D0CC93D4C3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684207"/>
            <a:ext cx="4718050" cy="29190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40DA0-4993-4FE8-928B-B256B1AB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CBDDA-D44E-4AFE-A54B-53437D48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4E34-B398-433A-800A-18609BA2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2294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6B46-254F-4C7B-B221-A201E042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vi-V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CE07A6-1E6A-4B62-947C-D1C1EA86CF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Syntax format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[Alt text](</a:t>
            </a:r>
            <a:r>
              <a:rPr lang="en-US" sz="2200" b="1" dirty="0" err="1"/>
              <a:t>url</a:t>
            </a:r>
            <a:r>
              <a:rPr lang="en-US" sz="2200" b="1" dirty="0"/>
              <a:t>) </a:t>
            </a:r>
            <a:r>
              <a:rPr lang="en-US" sz="2200" dirty="0"/>
              <a:t>or </a:t>
            </a:r>
            <a:r>
              <a:rPr lang="en-US" sz="2200" b="1" dirty="0"/>
              <a:t>links – Alt text </a:t>
            </a:r>
            <a:r>
              <a:rPr lang="en-US" sz="2200" dirty="0"/>
              <a:t>.</a:t>
            </a:r>
          </a:p>
          <a:p>
            <a:r>
              <a:rPr lang="en-US" sz="2200" dirty="0"/>
              <a:t>EX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https://www.instagram.com/ucancallme_hanabi/ - my </a:t>
            </a:r>
            <a:r>
              <a:rPr lang="en-US" sz="2200" dirty="0" err="1"/>
              <a:t>instagram</a:t>
            </a:r>
            <a:r>
              <a:rPr lang="en-US" sz="2200" dirty="0"/>
              <a:t> [</a:t>
            </a:r>
            <a:r>
              <a:rPr lang="en-US" sz="2200" dirty="0" err="1"/>
              <a:t>myinstagram</a:t>
            </a:r>
            <a:r>
              <a:rPr lang="en-US" sz="2200" dirty="0"/>
              <a:t>](https://www.instagram.com/ucancallme_hanabi/)</a:t>
            </a:r>
          </a:p>
          <a:p>
            <a:pPr>
              <a:buFont typeface="Wingdings" panose="05000000000000000000" pitchFamily="2" charset="2"/>
              <a:buChar char="Ø"/>
            </a:pP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024A1-7059-4DAF-AF4B-4C1B5A84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E0248-9A7E-4E17-9E31-CB157C65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FCD5-9B09-44E3-8A7F-536AE262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18</a:t>
            </a:fld>
            <a:endParaRPr lang="vi-V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72C1B3-24D5-4A40-9B9B-60A7C448A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Would become :</a:t>
            </a:r>
            <a:endParaRPr lang="vi-VN" dirty="0"/>
          </a:p>
        </p:txBody>
      </p:sp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A694EDB1-7DC6-4C8D-8554-F6310CA2E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52" y="3429000"/>
            <a:ext cx="4718050" cy="10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77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6077-599C-4801-8697-2814920E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Quotes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C35E7-B5AD-4C04-A0DD-78032625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7CE1-DF96-47FC-868D-8AFA2831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B570-1801-4793-BD93-6F81CD5A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19</a:t>
            </a:fld>
            <a:endParaRPr lang="vi-VN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5B1A06D-C487-4462-8E5B-E1E37ADF87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200" dirty="0"/>
              <a:t>If you’d like to quote someone, use the </a:t>
            </a:r>
            <a:r>
              <a:rPr lang="en-US" sz="2200" b="1" dirty="0"/>
              <a:t>&gt;</a:t>
            </a:r>
            <a:r>
              <a:rPr lang="en-US" sz="2200" dirty="0"/>
              <a:t> character before the line :</a:t>
            </a:r>
          </a:p>
          <a:p>
            <a:r>
              <a:rPr lang="en-US" sz="2200" dirty="0"/>
              <a:t>EX : </a:t>
            </a:r>
          </a:p>
          <a:p>
            <a:endParaRPr lang="en-US" dirty="0"/>
          </a:p>
          <a:p>
            <a:endParaRPr lang="vi-V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860EC6C-0D1E-4B1B-AC17-D7318F64C6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Result :</a:t>
            </a:r>
          </a:p>
        </p:txBody>
      </p:sp>
      <p:pic>
        <p:nvPicPr>
          <p:cNvPr id="19" name="Content Placeholder 9">
            <a:extLst>
              <a:ext uri="{FF2B5EF4-FFF2-40B4-BE49-F238E27FC236}">
                <a16:creationId xmlns:a16="http://schemas.microsoft.com/office/drawing/2014/main" id="{4F69245C-C2A6-4AD7-8CEB-E1B52AFF6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3963924"/>
            <a:ext cx="4718050" cy="1303867"/>
          </a:xfrm>
          <a:prstGeom prst="rect">
            <a:avLst/>
          </a:prstGeom>
        </p:spPr>
      </p:pic>
      <p:pic>
        <p:nvPicPr>
          <p:cNvPr id="20" name="Content Placeholder 11">
            <a:extLst>
              <a:ext uri="{FF2B5EF4-FFF2-40B4-BE49-F238E27FC236}">
                <a16:creationId xmlns:a16="http://schemas.microsoft.com/office/drawing/2014/main" id="{6F830267-2DF9-4986-88C9-F0C22A2C7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90" y="3963924"/>
            <a:ext cx="4718050" cy="13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12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0707A-E31A-435C-B85E-9F2B65B2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ACF88-9FDF-4CB5-8C16-1898DEAE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2EB1B-ADA8-4318-A139-2E7FB0A7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2</a:t>
            </a:fld>
            <a:endParaRPr lang="vi-V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0F9BCB7-6D83-4E0D-977B-144487A7F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5353349"/>
              </p:ext>
            </p:extLst>
          </p:nvPr>
        </p:nvGraphicFramePr>
        <p:xfrm>
          <a:off x="2087716" y="664633"/>
          <a:ext cx="8016568" cy="552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58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6DFC-AAC1-4E9C-B61E-0D4EA5F0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Syntax Highlighting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C28CA-9E61-4DB1-9903-9EEBE66F3B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200" dirty="0"/>
              <a:t>Here’s an example of how you can use syntax highlighting with </a:t>
            </a:r>
            <a:r>
              <a:rPr lang="en-US" sz="2200" dirty="0" err="1"/>
              <a:t>Github</a:t>
            </a:r>
            <a:r>
              <a:rPr lang="en-US" sz="2200" dirty="0"/>
              <a:t> flavored Markdown</a:t>
            </a:r>
          </a:p>
          <a:p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07E6-BE2B-4007-9472-EE3BCFC4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A615F-770D-4965-81AF-33EAF04A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4ACB1-01E8-40AC-8E35-550BA8D7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20</a:t>
            </a:fld>
            <a:endParaRPr lang="vi-V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0BFAEB-84A7-434D-B9EA-092C2256F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44" y="3835349"/>
            <a:ext cx="3562350" cy="172402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482C0-0CEE-450E-BCDA-5A225912D8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Result : </a:t>
            </a:r>
          </a:p>
          <a:p>
            <a:endParaRPr lang="vi-VN" dirty="0"/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61DD7EE1-0814-4DEB-8FBE-7026E8BFF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940" y="3748589"/>
            <a:ext cx="3254022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49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F203-C4AA-40CF-AA9C-331AB8BE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vi-V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5FDE01-E7EE-4C23-A837-281A223781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You can create tables by assembling a list of words and dividing them with hyphens – for the fist row, and then separating each column with a pipe |</a:t>
            </a:r>
          </a:p>
          <a:p>
            <a:endParaRPr lang="vi-VN" sz="2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97889A-00C2-4C68-A6D3-CEC8FCC88F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Would become :</a:t>
            </a:r>
          </a:p>
          <a:p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C2261-8ADE-4C76-A859-6FAC0D86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A81B1-561F-4EA1-A1A3-69D87812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F75E1-BB65-4F84-A615-7D898DF7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21</a:t>
            </a:fld>
            <a:endParaRPr lang="vi-V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AE1746-2763-4FAC-8C82-68872E82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79" y="4215384"/>
            <a:ext cx="3819525" cy="1238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7BA17E-1BCC-4550-903D-EB0979C51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302" y="3297809"/>
            <a:ext cx="42862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68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DA693F-B831-4A37-B6C3-82A51EC3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Lists</a:t>
            </a:r>
            <a:endParaRPr lang="vi-V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2C8A07-1AB9-4D61-9242-856B677BA7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Result : </a:t>
            </a:r>
          </a:p>
          <a:p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B15BC-B9A0-4D1A-A254-22D41C00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C6BE5-5E7B-496F-BD80-8D283AA4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D3031-EA3F-437C-8B8D-AFF1D6F9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22</a:t>
            </a:fld>
            <a:endParaRPr lang="vi-VN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ABAE7D0-0EDE-4E5A-8F0D-97868CA992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Syntax format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b="1" dirty="0"/>
              <a:t>- [x] </a:t>
            </a:r>
            <a:r>
              <a:rPr lang="en-US" sz="2200" dirty="0"/>
              <a:t>completed.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 - [ ] </a:t>
            </a:r>
            <a:r>
              <a:rPr lang="en-US" sz="2200" dirty="0" err="1"/>
              <a:t>incompleted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EX :</a:t>
            </a:r>
          </a:p>
          <a:p>
            <a:pPr marL="0" indent="0">
              <a:buNone/>
            </a:pPr>
            <a:endParaRPr lang="vi-VN" sz="2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0E019A-3D28-48EB-B560-BD6AC8A0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52" y="4428971"/>
            <a:ext cx="4467225" cy="13430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D3CE52-C5B5-4EEB-9CE2-94B391941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250" y="3416710"/>
            <a:ext cx="4381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051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D296-9503-42E8-A91E-D6F88FE1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  <a:endParaRPr lang="vi-V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13459B-700A-4872-88BB-1B378B8C5E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Inline code : </a:t>
            </a:r>
            <a:r>
              <a:rPr lang="en-US" b="1" dirty="0"/>
              <a:t>`&lt;</a:t>
            </a:r>
            <a:r>
              <a:rPr lang="en-US" b="1" dirty="0" err="1"/>
              <a:t>addr</a:t>
            </a:r>
            <a:r>
              <a:rPr lang="en-US" b="1" dirty="0"/>
              <a:t>&gt;` </a:t>
            </a:r>
            <a:r>
              <a:rPr lang="en-US" dirty="0"/>
              <a:t>.</a:t>
            </a:r>
          </a:p>
          <a:p>
            <a:r>
              <a:rPr lang="en-US" dirty="0"/>
              <a:t>Mention : </a:t>
            </a:r>
            <a:r>
              <a:rPr lang="en-US" b="1" dirty="0"/>
              <a:t>@mention </a:t>
            </a:r>
            <a:r>
              <a:rPr lang="en-US" dirty="0"/>
              <a:t>.</a:t>
            </a:r>
          </a:p>
          <a:p>
            <a:r>
              <a:rPr lang="en-US" dirty="0"/>
              <a:t>Strikethrough : </a:t>
            </a:r>
            <a:r>
              <a:rPr lang="en-US" b="1" dirty="0"/>
              <a:t>~~</a:t>
            </a:r>
            <a:r>
              <a:rPr lang="en-US" b="1" dirty="0" err="1"/>
              <a:t>addr</a:t>
            </a:r>
            <a:r>
              <a:rPr lang="en-US" b="1" dirty="0"/>
              <a:t>~~ </a:t>
            </a:r>
            <a:r>
              <a:rPr lang="en-US" dirty="0"/>
              <a:t>.</a:t>
            </a:r>
          </a:p>
          <a:p>
            <a:r>
              <a:rPr lang="en-US" dirty="0"/>
              <a:t>Emoji.</a:t>
            </a:r>
          </a:p>
          <a:p>
            <a:endParaRPr lang="vi-V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43E127-5566-4AF6-AC12-2397436065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 :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A0FC-1D47-451B-AFF3-586A8628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9B7E3-7274-4C3A-86E2-8155A622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EBA77-7E34-4402-8048-CF63D0A5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23</a:t>
            </a:fld>
            <a:endParaRPr lang="vi-V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8AD97C-EBD1-48BB-BF13-F60CCB9C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387" y="3103614"/>
            <a:ext cx="28765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196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609CA-A75B-41DB-96C1-1BD0B126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87A97-D567-43D6-896A-ADB6C6EB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7EA7B-4A6C-4025-88D6-D763E1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24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B9C79-0513-4947-86A9-9E7E6183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430" y="692729"/>
            <a:ext cx="8342806" cy="5176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101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7E5159-7F3C-414F-BEE8-9C968E99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I. About Git &amp; </a:t>
            </a:r>
            <a:r>
              <a:rPr lang="en-US" sz="6000" dirty="0" err="1"/>
              <a:t>Github</a:t>
            </a:r>
            <a:endParaRPr lang="vi-VN" sz="6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5DB8B2-B3FC-43C7-A1CD-4C599BFF1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38" y="2557463"/>
            <a:ext cx="5901324" cy="3317875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CB61D-7CBE-433C-B2CF-0AD7CB2D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D5C7B-B939-44B9-98F4-1FB20F98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B7F51-2645-4BD5-93F0-EC6657D7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926042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B55D-9B9E-496F-9DEC-EBAAED23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Git &amp; Why Git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C1F58-6AA3-490D-B7AE-E4D17999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Git</a:t>
            </a:r>
            <a:r>
              <a:rPr lang="en-US" dirty="0"/>
              <a:t> is a command line tool that will help us with version control in several different ways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Allowing us to keep track of changes we make to our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Synchronizes code between different people working on the same project.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Make changes and test our code on a different branch without removing access      to the original.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Revert back to old versions of our code if we realize we’ve made a mistake.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5EE3A-9AED-4E39-962D-D5A0008B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31C46-AB5B-48BE-9980-29028536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BB75-09C6-4BFE-80B0-8A6CD90B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67704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42DF97-D586-49FA-A854-05A98119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vi-V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9ECFE9-7CA8-4E75-940F-0B7549DB10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GitHub</a:t>
            </a:r>
            <a:r>
              <a:rPr lang="en-US" sz="2200" dirty="0"/>
              <a:t> is a website that stores Git repositories remotely on the web which can be considered as a folder that holds a whole bunch of codes and files related to our code.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2266-6DEF-45B7-8338-D53A830E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97D-D57E-4F03-9D88-AAB29903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7652-32D6-4552-83D9-B247E914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5</a:t>
            </a:fld>
            <a:endParaRPr lang="vi-VN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0B91511-5200-4E63-9A50-8FBCA65037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15" y="2560638"/>
            <a:ext cx="4548470" cy="3309937"/>
          </a:xfrm>
        </p:spPr>
      </p:pic>
    </p:spTree>
    <p:extLst>
      <p:ext uri="{BB962C8B-B14F-4D97-AF65-F5344CB8AC3E}">
        <p14:creationId xmlns:p14="http://schemas.microsoft.com/office/powerpoint/2010/main" val="10831000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21BB-3403-48EC-BF58-D5CB8F0D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7E632-1190-4737-BEFD-99312B6F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Some git commands </a:t>
            </a:r>
            <a:r>
              <a:rPr lang="vi-VN" sz="2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2200" b="1" dirty="0"/>
              <a:t>git clone&lt;respository url&gt;</a:t>
            </a:r>
            <a:r>
              <a:rPr lang="vi-VN" sz="2200" dirty="0"/>
              <a:t> : </a:t>
            </a:r>
            <a:r>
              <a:rPr lang="en-US" sz="2200" dirty="0"/>
              <a:t>This will download the repository to your computer.</a:t>
            </a:r>
            <a:endParaRPr lang="vi-V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vi-VN" sz="2200" b="1" dirty="0"/>
              <a:t>ls</a:t>
            </a:r>
            <a:r>
              <a:rPr lang="vi-VN" sz="2200" dirty="0"/>
              <a:t> :</a:t>
            </a:r>
            <a:r>
              <a:rPr lang="en-US" sz="2200" dirty="0"/>
              <a:t> listing all files and folders in your current directory. </a:t>
            </a:r>
            <a:endParaRPr lang="vi-V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vi-VN" sz="2200" b="1" dirty="0">
                <a:solidFill>
                  <a:srgbClr val="000000"/>
                </a:solidFill>
                <a:latin typeface="+mn-lt"/>
              </a:rPr>
              <a:t>cd </a:t>
            </a:r>
            <a:r>
              <a:rPr lang="vi-VN" sz="2200" b="1" dirty="0"/>
              <a:t>&lt;repository name&gt; </a:t>
            </a:r>
            <a:r>
              <a:rPr lang="vi-VN" sz="2200" dirty="0"/>
              <a:t>: </a:t>
            </a:r>
            <a:r>
              <a:rPr lang="en-US" sz="2200" dirty="0"/>
              <a:t>to change directory into that folder.</a:t>
            </a:r>
            <a:endParaRPr lang="vi-VN" sz="2200" dirty="0">
              <a:solidFill>
                <a:srgbClr val="000000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z="2200" b="1" dirty="0">
                <a:solidFill>
                  <a:srgbClr val="000000"/>
                </a:solidFill>
                <a:latin typeface="+mn-lt"/>
              </a:rPr>
              <a:t>touch </a:t>
            </a:r>
            <a:r>
              <a:rPr lang="vi-VN" sz="2200" b="1" dirty="0"/>
              <a:t>&lt;new file name&gt;</a:t>
            </a:r>
            <a:r>
              <a:rPr lang="vi-VN" sz="2200" dirty="0"/>
              <a:t> </a:t>
            </a:r>
            <a:r>
              <a:rPr lang="vi-VN" sz="220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sz="2200" dirty="0"/>
              <a:t>to create a new file in that folder.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2200" b="1" dirty="0"/>
              <a:t>git add &lt;filename&gt; </a:t>
            </a:r>
            <a:r>
              <a:rPr lang="vi-VN" sz="2200" dirty="0"/>
              <a:t>: </a:t>
            </a:r>
            <a:r>
              <a:rPr lang="en-US" sz="2200" dirty="0"/>
              <a:t>to track that specific file, or</a:t>
            </a:r>
            <a:r>
              <a:rPr lang="vi-VN" sz="2200" dirty="0"/>
              <a:t> </a:t>
            </a:r>
            <a:r>
              <a:rPr lang="vi-VN" sz="2200" b="1" dirty="0"/>
              <a:t>git add .</a:t>
            </a:r>
            <a:r>
              <a:rPr lang="vi-VN" sz="2200" dirty="0"/>
              <a:t> </a:t>
            </a:r>
            <a:r>
              <a:rPr lang="en-US" sz="2200" dirty="0"/>
              <a:t>to track all files within that directory.</a:t>
            </a:r>
          </a:p>
          <a:p>
            <a:endParaRPr lang="vi-VN" sz="22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733D0-C5E8-4717-84A5-0E377F63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59686-E33D-419E-B08D-08CDEFEB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C7E98-8F11-42FF-B338-A2A242AE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5489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23FC-C9EF-409A-9B6F-E98BAB2C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8BF3-456B-4099-80CD-7962BDA0B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After making some changes to a file, we can </a:t>
            </a:r>
            <a:r>
              <a:rPr lang="en-US" sz="2200" i="1" dirty="0"/>
              <a:t>commit</a:t>
            </a:r>
            <a:r>
              <a:rPr lang="en-US" sz="2200" dirty="0"/>
              <a:t> those changes, taking a snapshot of the current state of our code.</a:t>
            </a:r>
            <a:endParaRPr lang="vi-VN" sz="2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vi-VN" sz="2200" b="1" dirty="0"/>
              <a:t>git commit –m “messages” </a:t>
            </a:r>
            <a:r>
              <a:rPr lang="en-US" sz="2200" dirty="0"/>
              <a:t>: we can commit those changes. </a:t>
            </a:r>
            <a:endParaRPr lang="vi-V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vi-VN" sz="2200" b="1" dirty="0"/>
              <a:t>git commit –am “messages” </a:t>
            </a:r>
            <a:r>
              <a:rPr lang="vi-VN" sz="2200" dirty="0"/>
              <a:t>: we can do both </a:t>
            </a:r>
            <a:r>
              <a:rPr lang="vi-VN" sz="2200" b="1" dirty="0"/>
              <a:t>git add </a:t>
            </a:r>
            <a:r>
              <a:rPr lang="vi-VN" sz="2200" dirty="0"/>
              <a:t>and </a:t>
            </a:r>
            <a:r>
              <a:rPr lang="vi-VN" sz="2200" b="1" dirty="0"/>
              <a:t>git commit –m</a:t>
            </a:r>
            <a:r>
              <a:rPr lang="vi-VN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2200" b="1" dirty="0"/>
              <a:t>git push </a:t>
            </a:r>
            <a:r>
              <a:rPr lang="vi-VN" sz="2200" dirty="0"/>
              <a:t>: </a:t>
            </a:r>
            <a:r>
              <a:rPr lang="en-US" sz="2200" dirty="0"/>
              <a:t>publish our local commits to GitHub.</a:t>
            </a:r>
            <a:endParaRPr lang="vi-V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vi-VN" sz="2200" b="1" dirty="0"/>
              <a:t>git pull </a:t>
            </a:r>
            <a:r>
              <a:rPr lang="vi-VN" sz="2200" dirty="0"/>
              <a:t>: </a:t>
            </a:r>
            <a:r>
              <a:rPr lang="en-US" sz="2200" dirty="0"/>
              <a:t>pull any remote changes to our local repository</a:t>
            </a:r>
            <a:r>
              <a:rPr lang="vi-VN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2200" b="1" dirty="0"/>
              <a:t>git status </a:t>
            </a:r>
            <a:r>
              <a:rPr lang="vi-VN" sz="2200" dirty="0"/>
              <a:t>: </a:t>
            </a:r>
            <a:r>
              <a:rPr lang="en-US" sz="2200" dirty="0"/>
              <a:t>see how our code compares to the code on the remote repository.</a:t>
            </a:r>
            <a:endParaRPr lang="vi-VN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E4FF5-0B0F-4D38-877D-DCE49A0B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1EA96-E6C6-4661-AD32-92501CC6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  <a:endParaRPr lang="vi-V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7427-0139-4B46-BBB5-AC5C930A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4284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1E91-7103-4F86-AD40-DB7F16A8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Merge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DD27-D67A-4953-B4EA-C45B19FDAD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One problem that can emerge when working with Git, especially when you’re collaborating with other people, is something called a </a:t>
            </a:r>
            <a:r>
              <a:rPr lang="en-US" sz="2200" b="1" dirty="0"/>
              <a:t>merge conflict</a:t>
            </a:r>
            <a:r>
              <a:rPr lang="en-US" sz="2200" dirty="0"/>
              <a:t>. </a:t>
            </a:r>
          </a:p>
          <a:p>
            <a:r>
              <a:rPr lang="en-US" sz="2200" dirty="0"/>
              <a:t>This will typically occur when you either </a:t>
            </a:r>
            <a:r>
              <a:rPr lang="en-US" sz="2200" b="1" dirty="0"/>
              <a:t>git push </a:t>
            </a:r>
            <a:r>
              <a:rPr lang="en-US" sz="2200" dirty="0"/>
              <a:t>and </a:t>
            </a:r>
            <a:r>
              <a:rPr lang="en-US" sz="2200" b="1" dirty="0"/>
              <a:t>git pull</a:t>
            </a:r>
            <a:r>
              <a:rPr lang="en-US" sz="2200" dirty="0"/>
              <a:t>.</a:t>
            </a:r>
            <a:endParaRPr lang="vi-VN" sz="2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1B732-C995-4388-9A0C-DAACF046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F0CBD-E879-4081-9388-18E59527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5B81F-59C9-4D2C-982C-9F5A82DF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8</a:t>
            </a:fld>
            <a:endParaRPr lang="vi-V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9A8E5B4-E172-453C-94D7-47076737A4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52" y="2772697"/>
            <a:ext cx="4718050" cy="2370540"/>
          </a:xfrm>
        </p:spPr>
      </p:pic>
    </p:spTree>
    <p:extLst>
      <p:ext uri="{BB962C8B-B14F-4D97-AF65-F5344CB8AC3E}">
        <p14:creationId xmlns:p14="http://schemas.microsoft.com/office/powerpoint/2010/main" val="364113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CF91-A9FE-4750-BD5E-0B643136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Merge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A008-41CB-4F23-894D-78ED8131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Another potentially </a:t>
            </a:r>
            <a:r>
              <a:rPr lang="en-US" sz="2200" dirty="0" err="1"/>
              <a:t>usefull</a:t>
            </a:r>
            <a:r>
              <a:rPr lang="en-US" sz="2200" dirty="0"/>
              <a:t> git command is </a:t>
            </a:r>
            <a:r>
              <a:rPr lang="en-US" sz="2200" b="1" dirty="0"/>
              <a:t>git log</a:t>
            </a:r>
            <a:r>
              <a:rPr lang="en-US" sz="2200" dirty="0"/>
              <a:t>, which gives you a history of all of your commits on that repository.</a:t>
            </a:r>
          </a:p>
          <a:p>
            <a:r>
              <a:rPr lang="en-US" sz="2200" b="1" dirty="0"/>
              <a:t>git reset --hard &lt;commit&gt; </a:t>
            </a:r>
            <a:r>
              <a:rPr lang="en-US" sz="2200" dirty="0"/>
              <a:t>: everts your code to exactly how it was after the specified commit. To </a:t>
            </a:r>
            <a:r>
              <a:rPr lang="en-US" sz="2200" dirty="0" err="1"/>
              <a:t>spectify</a:t>
            </a:r>
            <a:r>
              <a:rPr lang="en-US" sz="2200" dirty="0"/>
              <a:t> the commit, use the commit has associated with a commit which can be found using </a:t>
            </a:r>
            <a:r>
              <a:rPr lang="en-US" sz="2200" b="1" dirty="0"/>
              <a:t>git log </a:t>
            </a:r>
            <a:r>
              <a:rPr lang="en-US" sz="2200" dirty="0"/>
              <a:t>as shown.</a:t>
            </a:r>
          </a:p>
          <a:p>
            <a:r>
              <a:rPr lang="en-US" sz="2200" b="1" dirty="0"/>
              <a:t>git reset --hard origin/master </a:t>
            </a:r>
            <a:r>
              <a:rPr lang="en-US" sz="2200" dirty="0"/>
              <a:t>: reverts your code to the version currently stored online on </a:t>
            </a:r>
            <a:r>
              <a:rPr lang="en-US" sz="2200" dirty="0" err="1"/>
              <a:t>Github</a:t>
            </a:r>
            <a:r>
              <a:rPr lang="en-US" sz="22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2BDFD-7ABF-405D-9A0D-19353B97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09/05/2021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0B954-2066-41BD-B586-75538481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Tranee : Ho Dinh Phuc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BE9F-887E-4241-9DD4-F517C931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9A8A-0366-4BFC-8965-5409C8331A63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4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981</TotalTime>
  <Words>1158</Words>
  <Application>Microsoft Office PowerPoint</Application>
  <PresentationFormat>Widescreen</PresentationFormat>
  <Paragraphs>169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Garamond</vt:lpstr>
      <vt:lpstr>Times New Roman</vt:lpstr>
      <vt:lpstr>Wingdings</vt:lpstr>
      <vt:lpstr>Organic</vt:lpstr>
      <vt:lpstr>REPORT 1</vt:lpstr>
      <vt:lpstr>PowerPoint Presentation</vt:lpstr>
      <vt:lpstr>I. About Git &amp; Github</vt:lpstr>
      <vt:lpstr>Git &amp; Why Git ?</vt:lpstr>
      <vt:lpstr>Github</vt:lpstr>
      <vt:lpstr>Github</vt:lpstr>
      <vt:lpstr>Commits</vt:lpstr>
      <vt:lpstr>Merge Conflict</vt:lpstr>
      <vt:lpstr>Merge Conflict</vt:lpstr>
      <vt:lpstr>Branching</vt:lpstr>
      <vt:lpstr>Branching</vt:lpstr>
      <vt:lpstr>More Github features</vt:lpstr>
      <vt:lpstr>II. Mark Down</vt:lpstr>
      <vt:lpstr>Mark Down</vt:lpstr>
      <vt:lpstr>Syntax Guide</vt:lpstr>
      <vt:lpstr>Lists</vt:lpstr>
      <vt:lpstr>Image </vt:lpstr>
      <vt:lpstr>Links</vt:lpstr>
      <vt:lpstr>Block Quotes</vt:lpstr>
      <vt:lpstr>Syntax Highlighting</vt:lpstr>
      <vt:lpstr>Tables</vt:lpstr>
      <vt:lpstr>Task Lists</vt:lpstr>
      <vt:lpstr>Extras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Phúc Phúc</dc:creator>
  <cp:lastModifiedBy>Phúc Phúc</cp:lastModifiedBy>
  <cp:revision>66</cp:revision>
  <dcterms:created xsi:type="dcterms:W3CDTF">2021-05-07T02:37:40Z</dcterms:created>
  <dcterms:modified xsi:type="dcterms:W3CDTF">2021-05-09T16:28:26Z</dcterms:modified>
</cp:coreProperties>
</file>