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c36a1a17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c36a1a17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36a1a1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36a1a1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36a1a1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36a1a1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36a1a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36a1a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c36a1a17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c36a1a1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05f33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05f33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vvy-tripdata.s3.amazonaws.com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60"/>
              <a:t>Analysis of yearly members and casual riders</a:t>
            </a:r>
            <a:endParaRPr sz="436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55275" y="1704750"/>
            <a:ext cx="77592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 on a year’s worth of data from Cyclistic (Feb 2023 - Jan 2024)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Cleaned, processed and formatted on Power Query through Excel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Patterns found using Pivot Table through Excel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difference between these two types of riders and what can we learn from this to gain more annual members?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3700" y="18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their ride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942300" y="974150"/>
            <a:ext cx="30654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Members use our bikes as a means of transportation to and from work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Sharp peak at around 8am and 5pm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Weaker peak for casual members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ride casually!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some casual riders using our bikes for their work commute just like our annual members?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913562"/>
            <a:ext cx="5413251" cy="38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duration reflecting their purpose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445475" y="1276125"/>
            <a:ext cx="35460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Yearly members use our services at a consistent length from Mon. thru Fri..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Reinforces the idea of using the bikes for their work commute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Casual riders tend to ride our bikes more casually so no clear patterns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clearly ride a lot longer than members, though!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1222550"/>
            <a:ext cx="5198150" cy="37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2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they ride?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425975" y="1276125"/>
            <a:ext cx="35460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Casual weekend rider spikes (Sat and Sun)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 leisurely weekend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Annual members have an extended spike </a:t>
            </a:r>
            <a:r>
              <a:rPr lang="en" sz="1400"/>
              <a:t>throughout weekday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Commuting for work, not so for leisure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5" y="1193350"/>
            <a:ext cx="5327775" cy="38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87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55275" y="1704750"/>
            <a:ext cx="77592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Many annual members use the bikes for their work commutes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so much for leisurely purposes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Casual riders use the bikes for their enjoyment and tend to use the bikes longer in duration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Good number of casual members also use our services for commuting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 we promote the idea of using our bikes for commuting for work?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make some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accommodations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on our bikes during colder, off seasons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27200" y="1681550"/>
            <a:ext cx="78078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https://divvy-tripdata.s3.amazonaws.com/index.html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