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7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6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1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3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91AE-0B75-4601-8066-111CD1E48B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DDF6-4168-41DD-894D-6D58C4CD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550" y="3290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http://localhost:3000/app/taalswap/swap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4" y="1297004"/>
            <a:ext cx="9496232" cy="47016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72307" y="39751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err="1" smtClean="0"/>
              <a:t>rc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views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taalswap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SwapView</a:t>
            </a:r>
            <a:endParaRPr lang="en-US" altLang="ko-KR" dirty="0" smtClean="0"/>
          </a:p>
          <a:p>
            <a:r>
              <a:rPr lang="en-US" altLang="ko-KR" dirty="0" smtClean="0"/>
              <a:t>Index.js</a:t>
            </a:r>
          </a:p>
          <a:p>
            <a:r>
              <a:rPr lang="en-US" altLang="ko-KR" dirty="0" smtClean="0"/>
              <a:t>participage.js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57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3268"/>
          </a:xfrm>
        </p:spPr>
        <p:txBody>
          <a:bodyPr>
            <a:normAutofit fontScale="90000"/>
          </a:bodyPr>
          <a:lstStyle/>
          <a:p>
            <a:r>
              <a:rPr lang="ko-KR" altLang="en-US" sz="1400" dirty="0" err="1" smtClean="0"/>
              <a:t>빈페이지</a:t>
            </a:r>
            <a:r>
              <a:rPr lang="ko-KR" altLang="en-US" sz="1400" dirty="0" smtClean="0"/>
              <a:t> 생성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/views/</a:t>
            </a:r>
            <a:r>
              <a:rPr lang="en-US" altLang="ko-KR" sz="1400" dirty="0" err="1" smtClean="0"/>
              <a:t>taalswap</a:t>
            </a:r>
            <a:r>
              <a:rPr lang="en-US" altLang="ko-KR" sz="1400" dirty="0" smtClean="0"/>
              <a:t>/ApplicationPage.js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2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빈페이지 생성  Src/views/taalswap/ApplicationPage.js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</dc:creator>
  <cp:lastModifiedBy>di</cp:lastModifiedBy>
  <cp:revision>4</cp:revision>
  <dcterms:created xsi:type="dcterms:W3CDTF">2021-03-26T10:46:05Z</dcterms:created>
  <dcterms:modified xsi:type="dcterms:W3CDTF">2021-03-26T11:12:35Z</dcterms:modified>
</cp:coreProperties>
</file>