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  <p:sldId id="261" r:id="rId4"/>
  </p:sldIdLst>
  <p:sldSz cx="8999538" cy="899953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/>
    <p:restoredTop sz="94636"/>
  </p:normalViewPr>
  <p:slideViewPr>
    <p:cSldViewPr snapToGrid="0" snapToObjects="1">
      <p:cViewPr>
        <p:scale>
          <a:sx n="107" d="100"/>
          <a:sy n="107" d="100"/>
        </p:scale>
        <p:origin x="65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C7D1-4035-B24B-AC2A-C440FF866648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0FE4-34C6-AD4A-9FF4-E2E62D2E4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65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C7D1-4035-B24B-AC2A-C440FF866648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0FE4-34C6-AD4A-9FF4-E2E62D2E4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61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C7D1-4035-B24B-AC2A-C440FF866648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0FE4-34C6-AD4A-9FF4-E2E62D2E4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69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C7D1-4035-B24B-AC2A-C440FF866648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0FE4-34C6-AD4A-9FF4-E2E62D2E4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02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C7D1-4035-B24B-AC2A-C440FF866648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0FE4-34C6-AD4A-9FF4-E2E62D2E4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10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C7D1-4035-B24B-AC2A-C440FF866648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0FE4-34C6-AD4A-9FF4-E2E62D2E4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76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C7D1-4035-B24B-AC2A-C440FF866648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0FE4-34C6-AD4A-9FF4-E2E62D2E4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93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C7D1-4035-B24B-AC2A-C440FF866648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0FE4-34C6-AD4A-9FF4-E2E62D2E4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58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C7D1-4035-B24B-AC2A-C440FF866648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0FE4-34C6-AD4A-9FF4-E2E62D2E4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90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C7D1-4035-B24B-AC2A-C440FF866648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0FE4-34C6-AD4A-9FF4-E2E62D2E4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93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C7D1-4035-B24B-AC2A-C440FF866648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0FE4-34C6-AD4A-9FF4-E2E62D2E4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32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7C7D1-4035-B24B-AC2A-C440FF866648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B0FE4-34C6-AD4A-9FF4-E2E62D2E4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7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kumimoji="1"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1350" y="3783019"/>
            <a:ext cx="1387098" cy="410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TOP</a:t>
            </a:r>
            <a:r>
              <a:rPr lang="ja-JP" altLang="en-US" dirty="0">
                <a:solidFill>
                  <a:sysClr val="windowText" lastClr="000000"/>
                </a:solidFill>
              </a:rPr>
              <a:t>ページ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826418" y="3783021"/>
            <a:ext cx="1387098" cy="410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login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962471" y="3783021"/>
            <a:ext cx="1387098" cy="410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シフト登録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7071576" y="3783021"/>
            <a:ext cx="1387098" cy="410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シフト確認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826418" y="4849823"/>
            <a:ext cx="1387098" cy="410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ysClr val="windowText" lastClr="000000"/>
                </a:solidFill>
              </a:rPr>
              <a:t>予約</a:t>
            </a:r>
            <a:endParaRPr lang="en-US" altLang="ja-JP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ja-JP" sz="1200" dirty="0">
                <a:solidFill>
                  <a:sysClr val="windowText" lastClr="000000"/>
                </a:solidFill>
              </a:rPr>
              <a:t>(</a:t>
            </a:r>
            <a:r>
              <a:rPr lang="ja-JP" altLang="en-US" sz="1200" dirty="0">
                <a:solidFill>
                  <a:sysClr val="windowText" lastClr="000000"/>
                </a:solidFill>
              </a:rPr>
              <a:t>ゲスト</a:t>
            </a:r>
            <a:r>
              <a:rPr lang="en-US" altLang="ja-JP" sz="1200" dirty="0">
                <a:solidFill>
                  <a:sysClr val="windowText" lastClr="000000"/>
                </a:solidFill>
              </a:rPr>
              <a:t>?login)</a:t>
            </a:r>
            <a:endParaRPr lang="ja-JP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01350" y="4848228"/>
            <a:ext cx="1387098" cy="410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登録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826418" y="6983427"/>
            <a:ext cx="1387098" cy="410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4</a:t>
            </a:r>
            <a:r>
              <a:rPr lang="ja-JP" altLang="en-US" dirty="0">
                <a:solidFill>
                  <a:sysClr val="windowText" lastClr="000000"/>
                </a:solidFill>
              </a:rPr>
              <a:t>品選択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826418" y="5916625"/>
            <a:ext cx="1387098" cy="410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予約</a:t>
            </a:r>
            <a:r>
              <a:rPr lang="en-US" altLang="ja-JP" dirty="0">
                <a:solidFill>
                  <a:sysClr val="windowText" lastClr="000000"/>
                </a:solidFill>
              </a:rPr>
              <a:t>TOP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071576" y="8050227"/>
            <a:ext cx="1387098" cy="410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予約完了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826418" y="2716219"/>
            <a:ext cx="1387098" cy="410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店長管理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962471" y="6983427"/>
            <a:ext cx="1387098" cy="410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詳細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962471" y="8050228"/>
            <a:ext cx="1387098" cy="410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予約確認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826418" y="8050229"/>
            <a:ext cx="1387098" cy="410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カート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801350" y="2716215"/>
            <a:ext cx="1387098" cy="410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ysClr val="windowText" lastClr="000000"/>
                </a:solidFill>
              </a:rPr>
              <a:t>予約状況確認</a:t>
            </a:r>
            <a:endParaRPr lang="ja-JP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826418" y="1649417"/>
            <a:ext cx="1387098" cy="410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商品管理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4962471" y="2716217"/>
            <a:ext cx="1387098" cy="410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シフト編集</a:t>
            </a:r>
          </a:p>
        </p:txBody>
      </p:sp>
      <p:cxnSp>
        <p:nvCxnSpPr>
          <p:cNvPr id="18" name="直線矢印コネクタ 17"/>
          <p:cNvCxnSpPr>
            <a:stCxn id="9" idx="0"/>
            <a:endCxn id="4" idx="2"/>
          </p:cNvCxnSpPr>
          <p:nvPr/>
        </p:nvCxnSpPr>
        <p:spPr>
          <a:xfrm flipV="1">
            <a:off x="3519967" y="4193726"/>
            <a:ext cx="0" cy="656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4" idx="0"/>
            <a:endCxn id="14" idx="2"/>
          </p:cNvCxnSpPr>
          <p:nvPr/>
        </p:nvCxnSpPr>
        <p:spPr>
          <a:xfrm flipV="1">
            <a:off x="3519967" y="3126924"/>
            <a:ext cx="0" cy="656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" idx="3"/>
            <a:endCxn id="4" idx="1"/>
          </p:cNvCxnSpPr>
          <p:nvPr/>
        </p:nvCxnSpPr>
        <p:spPr>
          <a:xfrm>
            <a:off x="2188448" y="3988372"/>
            <a:ext cx="6379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4" idx="3"/>
            <a:endCxn id="12" idx="3"/>
          </p:cNvCxnSpPr>
          <p:nvPr/>
        </p:nvCxnSpPr>
        <p:spPr>
          <a:xfrm>
            <a:off x="4213516" y="3988372"/>
            <a:ext cx="12700" cy="2133604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0" idx="0"/>
            <a:endCxn id="2" idx="2"/>
          </p:cNvCxnSpPr>
          <p:nvPr/>
        </p:nvCxnSpPr>
        <p:spPr>
          <a:xfrm flipV="1">
            <a:off x="1494899" y="4193724"/>
            <a:ext cx="0" cy="654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4" idx="1"/>
            <a:endCxn id="10" idx="3"/>
          </p:cNvCxnSpPr>
          <p:nvPr/>
        </p:nvCxnSpPr>
        <p:spPr>
          <a:xfrm flipH="1">
            <a:off x="2188448" y="3988373"/>
            <a:ext cx="637970" cy="1065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4" idx="1"/>
            <a:endCxn id="18" idx="3"/>
          </p:cNvCxnSpPr>
          <p:nvPr/>
        </p:nvCxnSpPr>
        <p:spPr>
          <a:xfrm flipH="1" flipV="1">
            <a:off x="2188448" y="2921568"/>
            <a:ext cx="63797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4" idx="0"/>
            <a:endCxn id="19" idx="2"/>
          </p:cNvCxnSpPr>
          <p:nvPr/>
        </p:nvCxnSpPr>
        <p:spPr>
          <a:xfrm flipV="1">
            <a:off x="3519967" y="2060122"/>
            <a:ext cx="0" cy="656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4" idx="3"/>
            <a:endCxn id="20" idx="1"/>
          </p:cNvCxnSpPr>
          <p:nvPr/>
        </p:nvCxnSpPr>
        <p:spPr>
          <a:xfrm flipV="1">
            <a:off x="4213517" y="2921568"/>
            <a:ext cx="748955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4" idx="3"/>
            <a:endCxn id="5" idx="1"/>
          </p:cNvCxnSpPr>
          <p:nvPr/>
        </p:nvCxnSpPr>
        <p:spPr>
          <a:xfrm>
            <a:off x="4213517" y="3988372"/>
            <a:ext cx="7489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5" idx="3"/>
            <a:endCxn id="6" idx="1"/>
          </p:cNvCxnSpPr>
          <p:nvPr/>
        </p:nvCxnSpPr>
        <p:spPr>
          <a:xfrm>
            <a:off x="6349571" y="3988372"/>
            <a:ext cx="722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9" idx="2"/>
            <a:endCxn id="12" idx="0"/>
          </p:cNvCxnSpPr>
          <p:nvPr/>
        </p:nvCxnSpPr>
        <p:spPr>
          <a:xfrm>
            <a:off x="3519967" y="5260528"/>
            <a:ext cx="0" cy="656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" idx="3"/>
            <a:endCxn id="9" idx="1"/>
          </p:cNvCxnSpPr>
          <p:nvPr/>
        </p:nvCxnSpPr>
        <p:spPr>
          <a:xfrm>
            <a:off x="2188448" y="3988373"/>
            <a:ext cx="637970" cy="1066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2" idx="2"/>
            <a:endCxn id="11" idx="0"/>
          </p:cNvCxnSpPr>
          <p:nvPr/>
        </p:nvCxnSpPr>
        <p:spPr>
          <a:xfrm>
            <a:off x="3519967" y="6327330"/>
            <a:ext cx="0" cy="656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11" idx="3"/>
            <a:endCxn id="15" idx="1"/>
          </p:cNvCxnSpPr>
          <p:nvPr/>
        </p:nvCxnSpPr>
        <p:spPr>
          <a:xfrm>
            <a:off x="4213517" y="7188778"/>
            <a:ext cx="7489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1" idx="2"/>
            <a:endCxn id="17" idx="0"/>
          </p:cNvCxnSpPr>
          <p:nvPr/>
        </p:nvCxnSpPr>
        <p:spPr>
          <a:xfrm>
            <a:off x="3519967" y="7394132"/>
            <a:ext cx="0" cy="656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5" idx="1"/>
            <a:endCxn id="17" idx="0"/>
          </p:cNvCxnSpPr>
          <p:nvPr/>
        </p:nvCxnSpPr>
        <p:spPr>
          <a:xfrm flipH="1">
            <a:off x="3519967" y="7188779"/>
            <a:ext cx="1442504" cy="861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7" idx="3"/>
            <a:endCxn id="16" idx="1"/>
          </p:cNvCxnSpPr>
          <p:nvPr/>
        </p:nvCxnSpPr>
        <p:spPr>
          <a:xfrm flipV="1">
            <a:off x="4213517" y="8255581"/>
            <a:ext cx="74895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6" idx="3"/>
            <a:endCxn id="13" idx="1"/>
          </p:cNvCxnSpPr>
          <p:nvPr/>
        </p:nvCxnSpPr>
        <p:spPr>
          <a:xfrm flipV="1">
            <a:off x="6349571" y="8255580"/>
            <a:ext cx="72200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20" idx="3"/>
            <a:endCxn id="6" idx="0"/>
          </p:cNvCxnSpPr>
          <p:nvPr/>
        </p:nvCxnSpPr>
        <p:spPr>
          <a:xfrm>
            <a:off x="6349569" y="2921570"/>
            <a:ext cx="1415556" cy="86145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2" idx="3"/>
            <a:endCxn id="16" idx="1"/>
          </p:cNvCxnSpPr>
          <p:nvPr/>
        </p:nvCxnSpPr>
        <p:spPr>
          <a:xfrm>
            <a:off x="4213517" y="6121977"/>
            <a:ext cx="748955" cy="213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037055" y="3512038"/>
            <a:ext cx="9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index.php</a:t>
            </a:r>
            <a:endParaRPr lang="ja-JP" altLang="en-US" sz="1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020722" y="4193726"/>
            <a:ext cx="1488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shift_confirm.php</a:t>
            </a:r>
            <a:endParaRPr lang="ja-JP" altLang="en-US" sz="1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555739" y="3454972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login.php</a:t>
            </a:r>
            <a:endParaRPr lang="ja-JP" altLang="en-US" sz="14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555737" y="2404406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admin_top.php</a:t>
            </a:r>
            <a:endParaRPr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874212" y="2404406"/>
            <a:ext cx="1553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shift_manager.php</a:t>
            </a:r>
            <a:endParaRPr lang="ja-JP" altLang="en-US" sz="1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941316" y="3506434"/>
            <a:ext cx="141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shift_worker.php</a:t>
            </a:r>
            <a:endParaRPr lang="ja-JP" altLang="en-US" sz="1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40031" y="5225951"/>
            <a:ext cx="9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regist.php</a:t>
            </a:r>
            <a:endParaRPr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674244" y="5968088"/>
            <a:ext cx="1152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reserved.php</a:t>
            </a:r>
            <a:endParaRPr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17605" y="774245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confirm.php</a:t>
            </a:r>
            <a:endParaRPr lang="ja-JP" altLang="en-US" sz="1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65890" y="7742450"/>
            <a:ext cx="1198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complete.php</a:t>
            </a:r>
            <a:endParaRPr lang="ja-JP" altLang="en-US" sz="1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98770" y="7034890"/>
            <a:ext cx="726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list.php</a:t>
            </a:r>
            <a:endParaRPr lang="ja-JP" altLang="en-US" sz="14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767269" y="8101692"/>
            <a:ext cx="1057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reserve.php</a:t>
            </a:r>
            <a:endParaRPr lang="ja-JP" altLang="en-US" sz="1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127221" y="6655378"/>
            <a:ext cx="1057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reserve.php</a:t>
            </a:r>
            <a:endParaRPr lang="ja-JP" altLang="en-US" sz="1400" dirty="0"/>
          </a:p>
        </p:txBody>
      </p:sp>
      <p:sp>
        <p:nvSpPr>
          <p:cNvPr id="52" name="正方形/長方形 51"/>
          <p:cNvSpPr/>
          <p:nvPr/>
        </p:nvSpPr>
        <p:spPr>
          <a:xfrm>
            <a:off x="4966528" y="1645383"/>
            <a:ext cx="1387098" cy="410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商品追加</a:t>
            </a:r>
          </a:p>
        </p:txBody>
      </p:sp>
      <p:cxnSp>
        <p:nvCxnSpPr>
          <p:cNvPr id="53" name="直線矢印コネクタ 52"/>
          <p:cNvCxnSpPr>
            <a:stCxn id="19" idx="3"/>
          </p:cNvCxnSpPr>
          <p:nvPr/>
        </p:nvCxnSpPr>
        <p:spPr>
          <a:xfrm flipV="1">
            <a:off x="4213516" y="1850734"/>
            <a:ext cx="753012" cy="4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3555737" y="1331619"/>
            <a:ext cx="1181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menuList.php</a:t>
            </a:r>
            <a:endParaRPr lang="ja-JP" altLang="en-US" sz="14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360614" y="1696846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menuAdd.php</a:t>
            </a:r>
            <a:endParaRPr lang="ja-JP" altLang="en-US" sz="1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535839" y="2413102"/>
            <a:ext cx="1217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SeatTable.php</a:t>
            </a:r>
            <a:endParaRPr lang="ja-JP" altLang="en-US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53917" y="1367074"/>
            <a:ext cx="1091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booklist.php</a:t>
            </a:r>
            <a:endParaRPr lang="ja-JP" altLang="en-US" sz="1400" dirty="0"/>
          </a:p>
        </p:txBody>
      </p:sp>
      <p:sp>
        <p:nvSpPr>
          <p:cNvPr id="58" name="正方形/長方形 57"/>
          <p:cNvSpPr/>
          <p:nvPr/>
        </p:nvSpPr>
        <p:spPr>
          <a:xfrm>
            <a:off x="2824428" y="587124"/>
            <a:ext cx="1387098" cy="410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商品編集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208927" y="638587"/>
            <a:ext cx="1217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menuEdit.php</a:t>
            </a:r>
            <a:endParaRPr lang="ja-JP" altLang="en-US" sz="1400" dirty="0"/>
          </a:p>
        </p:txBody>
      </p:sp>
      <p:cxnSp>
        <p:nvCxnSpPr>
          <p:cNvPr id="60" name="直線矢印コネクタ 59"/>
          <p:cNvCxnSpPr>
            <a:stCxn id="16" idx="0"/>
            <a:endCxn id="58" idx="2"/>
          </p:cNvCxnSpPr>
          <p:nvPr/>
        </p:nvCxnSpPr>
        <p:spPr>
          <a:xfrm flipH="1" flipV="1">
            <a:off x="3517977" y="997829"/>
            <a:ext cx="1990" cy="65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806159" y="1649411"/>
            <a:ext cx="1387098" cy="410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ysClr val="windowText" lastClr="000000"/>
                </a:solidFill>
              </a:rPr>
              <a:t>予約リスト確認</a:t>
            </a:r>
            <a:endParaRPr lang="ja-JP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線矢印コネクタ 63"/>
          <p:cNvCxnSpPr>
            <a:stCxn id="15" idx="0"/>
            <a:endCxn id="63" idx="2"/>
          </p:cNvCxnSpPr>
          <p:nvPr/>
        </p:nvCxnSpPr>
        <p:spPr>
          <a:xfrm flipV="1">
            <a:off x="1494899" y="2060116"/>
            <a:ext cx="4809" cy="6560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2174153" y="5225905"/>
            <a:ext cx="1395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reserve_top.php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294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1350" y="3783019"/>
            <a:ext cx="1387098" cy="410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TOP</a:t>
            </a:r>
            <a:r>
              <a:rPr lang="ja-JP" altLang="en-US" dirty="0">
                <a:solidFill>
                  <a:sysClr val="windowText" lastClr="000000"/>
                </a:solidFill>
              </a:rPr>
              <a:t>ページ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826418" y="3783021"/>
            <a:ext cx="1387098" cy="410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login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962471" y="3783021"/>
            <a:ext cx="1387098" cy="410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シフト登録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7071576" y="3783021"/>
            <a:ext cx="1387098" cy="410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シフト確認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826418" y="4849823"/>
            <a:ext cx="1387098" cy="410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ysClr val="windowText" lastClr="000000"/>
                </a:solidFill>
              </a:rPr>
              <a:t>予約</a:t>
            </a:r>
            <a:endParaRPr lang="en-US" altLang="ja-JP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ja-JP" sz="1200" dirty="0">
                <a:solidFill>
                  <a:sysClr val="windowText" lastClr="000000"/>
                </a:solidFill>
              </a:rPr>
              <a:t>(</a:t>
            </a:r>
            <a:r>
              <a:rPr lang="ja-JP" altLang="en-US" sz="1200" dirty="0">
                <a:solidFill>
                  <a:sysClr val="windowText" lastClr="000000"/>
                </a:solidFill>
              </a:rPr>
              <a:t>ゲスト</a:t>
            </a:r>
            <a:r>
              <a:rPr lang="en-US" altLang="ja-JP" sz="1200" dirty="0">
                <a:solidFill>
                  <a:sysClr val="windowText" lastClr="000000"/>
                </a:solidFill>
              </a:rPr>
              <a:t>?login)</a:t>
            </a:r>
            <a:endParaRPr lang="ja-JP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01350" y="4848228"/>
            <a:ext cx="1387098" cy="410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登録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826418" y="6983427"/>
            <a:ext cx="1387098" cy="410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4</a:t>
            </a:r>
            <a:r>
              <a:rPr lang="ja-JP" altLang="en-US" dirty="0">
                <a:solidFill>
                  <a:sysClr val="windowText" lastClr="000000"/>
                </a:solidFill>
              </a:rPr>
              <a:t>品選択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826418" y="5916625"/>
            <a:ext cx="1387098" cy="410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予約</a:t>
            </a:r>
            <a:r>
              <a:rPr lang="en-US" altLang="ja-JP" dirty="0">
                <a:solidFill>
                  <a:sysClr val="windowText" lastClr="000000"/>
                </a:solidFill>
              </a:rPr>
              <a:t>TOP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071576" y="8050227"/>
            <a:ext cx="1387098" cy="410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予約完了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826418" y="2716219"/>
            <a:ext cx="1387098" cy="410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店長管理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962471" y="6983427"/>
            <a:ext cx="1387098" cy="410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詳細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962471" y="8050228"/>
            <a:ext cx="1387098" cy="410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予約確認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826418" y="8050229"/>
            <a:ext cx="1387098" cy="410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カート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801350" y="2716215"/>
            <a:ext cx="1387098" cy="410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ysClr val="windowText" lastClr="000000"/>
                </a:solidFill>
              </a:rPr>
              <a:t>予約状況確認</a:t>
            </a:r>
            <a:endParaRPr lang="ja-JP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826418" y="1649417"/>
            <a:ext cx="1387098" cy="410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商品管理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4962471" y="2716217"/>
            <a:ext cx="1387098" cy="410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シフト編集</a:t>
            </a:r>
          </a:p>
        </p:txBody>
      </p:sp>
      <p:cxnSp>
        <p:nvCxnSpPr>
          <p:cNvPr id="18" name="直線矢印コネクタ 17"/>
          <p:cNvCxnSpPr>
            <a:stCxn id="9" idx="0"/>
            <a:endCxn id="4" idx="2"/>
          </p:cNvCxnSpPr>
          <p:nvPr/>
        </p:nvCxnSpPr>
        <p:spPr>
          <a:xfrm flipV="1">
            <a:off x="3519967" y="4193726"/>
            <a:ext cx="0" cy="656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4" idx="0"/>
            <a:endCxn id="14" idx="2"/>
          </p:cNvCxnSpPr>
          <p:nvPr/>
        </p:nvCxnSpPr>
        <p:spPr>
          <a:xfrm flipV="1">
            <a:off x="3519967" y="3126924"/>
            <a:ext cx="0" cy="656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" idx="3"/>
            <a:endCxn id="4" idx="1"/>
          </p:cNvCxnSpPr>
          <p:nvPr/>
        </p:nvCxnSpPr>
        <p:spPr>
          <a:xfrm>
            <a:off x="2188448" y="3988372"/>
            <a:ext cx="6379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4" idx="3"/>
            <a:endCxn id="12" idx="3"/>
          </p:cNvCxnSpPr>
          <p:nvPr/>
        </p:nvCxnSpPr>
        <p:spPr>
          <a:xfrm>
            <a:off x="4213516" y="3988372"/>
            <a:ext cx="12700" cy="2133604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0" idx="0"/>
            <a:endCxn id="2" idx="2"/>
          </p:cNvCxnSpPr>
          <p:nvPr/>
        </p:nvCxnSpPr>
        <p:spPr>
          <a:xfrm flipV="1">
            <a:off x="1494899" y="4193724"/>
            <a:ext cx="0" cy="654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4" idx="1"/>
            <a:endCxn id="10" idx="3"/>
          </p:cNvCxnSpPr>
          <p:nvPr/>
        </p:nvCxnSpPr>
        <p:spPr>
          <a:xfrm flipH="1">
            <a:off x="2188448" y="3988373"/>
            <a:ext cx="637970" cy="1065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4" idx="1"/>
            <a:endCxn id="18" idx="3"/>
          </p:cNvCxnSpPr>
          <p:nvPr/>
        </p:nvCxnSpPr>
        <p:spPr>
          <a:xfrm flipH="1" flipV="1">
            <a:off x="2188448" y="2921568"/>
            <a:ext cx="63797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4" idx="0"/>
            <a:endCxn id="19" idx="2"/>
          </p:cNvCxnSpPr>
          <p:nvPr/>
        </p:nvCxnSpPr>
        <p:spPr>
          <a:xfrm flipV="1">
            <a:off x="3519967" y="2060122"/>
            <a:ext cx="0" cy="656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4" idx="3"/>
            <a:endCxn id="20" idx="1"/>
          </p:cNvCxnSpPr>
          <p:nvPr/>
        </p:nvCxnSpPr>
        <p:spPr>
          <a:xfrm flipV="1">
            <a:off x="4213517" y="2921568"/>
            <a:ext cx="748955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4" idx="3"/>
            <a:endCxn id="5" idx="1"/>
          </p:cNvCxnSpPr>
          <p:nvPr/>
        </p:nvCxnSpPr>
        <p:spPr>
          <a:xfrm>
            <a:off x="4213517" y="3988372"/>
            <a:ext cx="7489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5" idx="3"/>
            <a:endCxn id="6" idx="1"/>
          </p:cNvCxnSpPr>
          <p:nvPr/>
        </p:nvCxnSpPr>
        <p:spPr>
          <a:xfrm>
            <a:off x="6349571" y="3988372"/>
            <a:ext cx="722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9" idx="2"/>
            <a:endCxn id="12" idx="0"/>
          </p:cNvCxnSpPr>
          <p:nvPr/>
        </p:nvCxnSpPr>
        <p:spPr>
          <a:xfrm>
            <a:off x="3519967" y="5260528"/>
            <a:ext cx="0" cy="656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" idx="3"/>
            <a:endCxn id="9" idx="1"/>
          </p:cNvCxnSpPr>
          <p:nvPr/>
        </p:nvCxnSpPr>
        <p:spPr>
          <a:xfrm>
            <a:off x="2188448" y="3988373"/>
            <a:ext cx="637970" cy="1066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2" idx="2"/>
            <a:endCxn id="11" idx="0"/>
          </p:cNvCxnSpPr>
          <p:nvPr/>
        </p:nvCxnSpPr>
        <p:spPr>
          <a:xfrm>
            <a:off x="3519967" y="6327330"/>
            <a:ext cx="0" cy="656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11" idx="3"/>
            <a:endCxn id="15" idx="1"/>
          </p:cNvCxnSpPr>
          <p:nvPr/>
        </p:nvCxnSpPr>
        <p:spPr>
          <a:xfrm>
            <a:off x="4213517" y="7188778"/>
            <a:ext cx="7489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1" idx="2"/>
            <a:endCxn id="17" idx="0"/>
          </p:cNvCxnSpPr>
          <p:nvPr/>
        </p:nvCxnSpPr>
        <p:spPr>
          <a:xfrm>
            <a:off x="3519967" y="7394132"/>
            <a:ext cx="0" cy="656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5" idx="1"/>
            <a:endCxn id="17" idx="0"/>
          </p:cNvCxnSpPr>
          <p:nvPr/>
        </p:nvCxnSpPr>
        <p:spPr>
          <a:xfrm flipH="1">
            <a:off x="3519967" y="7188779"/>
            <a:ext cx="1442504" cy="861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7" idx="3"/>
            <a:endCxn id="16" idx="1"/>
          </p:cNvCxnSpPr>
          <p:nvPr/>
        </p:nvCxnSpPr>
        <p:spPr>
          <a:xfrm flipV="1">
            <a:off x="4213517" y="8255581"/>
            <a:ext cx="74895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6" idx="3"/>
            <a:endCxn id="13" idx="1"/>
          </p:cNvCxnSpPr>
          <p:nvPr/>
        </p:nvCxnSpPr>
        <p:spPr>
          <a:xfrm flipV="1">
            <a:off x="6349571" y="8255580"/>
            <a:ext cx="72200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20" idx="3"/>
            <a:endCxn id="6" idx="0"/>
          </p:cNvCxnSpPr>
          <p:nvPr/>
        </p:nvCxnSpPr>
        <p:spPr>
          <a:xfrm>
            <a:off x="6349569" y="2921570"/>
            <a:ext cx="1415556" cy="86145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2" idx="3"/>
            <a:endCxn id="16" idx="1"/>
          </p:cNvCxnSpPr>
          <p:nvPr/>
        </p:nvCxnSpPr>
        <p:spPr>
          <a:xfrm>
            <a:off x="4213517" y="6121977"/>
            <a:ext cx="748955" cy="213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037055" y="3512038"/>
            <a:ext cx="9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index.php</a:t>
            </a:r>
            <a:endParaRPr lang="ja-JP" altLang="en-US" sz="1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020722" y="4193726"/>
            <a:ext cx="1488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shift_confirm.php</a:t>
            </a:r>
            <a:endParaRPr lang="ja-JP" altLang="en-US" sz="1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555739" y="3454972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login.php</a:t>
            </a:r>
            <a:endParaRPr lang="ja-JP" altLang="en-US" sz="14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555737" y="2404406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admin_top.php</a:t>
            </a:r>
            <a:endParaRPr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874212" y="2404406"/>
            <a:ext cx="1553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shift_manager.php</a:t>
            </a:r>
            <a:endParaRPr lang="ja-JP" altLang="en-US" sz="1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941316" y="3506434"/>
            <a:ext cx="141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shift_worker.php</a:t>
            </a:r>
            <a:endParaRPr lang="ja-JP" altLang="en-US" sz="1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40031" y="5225951"/>
            <a:ext cx="9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regist.php</a:t>
            </a:r>
            <a:endParaRPr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674244" y="5968088"/>
            <a:ext cx="1152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reserved.php</a:t>
            </a:r>
            <a:endParaRPr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17605" y="774245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confirm.php</a:t>
            </a:r>
            <a:endParaRPr lang="ja-JP" altLang="en-US" sz="1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65890" y="7742450"/>
            <a:ext cx="1198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complete.php</a:t>
            </a:r>
            <a:endParaRPr lang="ja-JP" altLang="en-US" sz="1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98770" y="7034890"/>
            <a:ext cx="726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list.php</a:t>
            </a:r>
            <a:endParaRPr lang="ja-JP" altLang="en-US" sz="14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767269" y="8101692"/>
            <a:ext cx="1057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reserve.php</a:t>
            </a:r>
            <a:endParaRPr lang="ja-JP" altLang="en-US" sz="1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127221" y="6655378"/>
            <a:ext cx="1057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reserve.php</a:t>
            </a:r>
            <a:endParaRPr lang="ja-JP" altLang="en-US" sz="1400" dirty="0"/>
          </a:p>
        </p:txBody>
      </p:sp>
      <p:sp>
        <p:nvSpPr>
          <p:cNvPr id="52" name="正方形/長方形 51"/>
          <p:cNvSpPr/>
          <p:nvPr/>
        </p:nvSpPr>
        <p:spPr>
          <a:xfrm>
            <a:off x="4966528" y="1645383"/>
            <a:ext cx="1387098" cy="410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商品追加</a:t>
            </a:r>
          </a:p>
        </p:txBody>
      </p:sp>
      <p:cxnSp>
        <p:nvCxnSpPr>
          <p:cNvPr id="53" name="直線矢印コネクタ 52"/>
          <p:cNvCxnSpPr>
            <a:stCxn id="19" idx="3"/>
          </p:cNvCxnSpPr>
          <p:nvPr/>
        </p:nvCxnSpPr>
        <p:spPr>
          <a:xfrm flipV="1">
            <a:off x="4213516" y="1850734"/>
            <a:ext cx="753012" cy="4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3555737" y="1331619"/>
            <a:ext cx="1181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menuList.php</a:t>
            </a:r>
            <a:endParaRPr lang="ja-JP" altLang="en-US" sz="14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360614" y="1696846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menuAdd.php</a:t>
            </a:r>
            <a:endParaRPr lang="ja-JP" altLang="en-US" sz="1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535839" y="2413102"/>
            <a:ext cx="1217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SeatTable.php</a:t>
            </a:r>
            <a:endParaRPr lang="ja-JP" altLang="en-US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53917" y="1367074"/>
            <a:ext cx="1091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booklist.php</a:t>
            </a:r>
            <a:endParaRPr lang="ja-JP" altLang="en-US" sz="1400" dirty="0"/>
          </a:p>
        </p:txBody>
      </p:sp>
      <p:sp>
        <p:nvSpPr>
          <p:cNvPr id="58" name="正方形/長方形 57"/>
          <p:cNvSpPr/>
          <p:nvPr/>
        </p:nvSpPr>
        <p:spPr>
          <a:xfrm>
            <a:off x="2824428" y="587124"/>
            <a:ext cx="1387098" cy="410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商品編集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208927" y="638587"/>
            <a:ext cx="1217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menuEdit.php</a:t>
            </a:r>
            <a:endParaRPr lang="ja-JP" altLang="en-US" sz="1400" dirty="0"/>
          </a:p>
        </p:txBody>
      </p:sp>
      <p:cxnSp>
        <p:nvCxnSpPr>
          <p:cNvPr id="60" name="直線矢印コネクタ 59"/>
          <p:cNvCxnSpPr>
            <a:stCxn id="16" idx="0"/>
            <a:endCxn id="58" idx="2"/>
          </p:cNvCxnSpPr>
          <p:nvPr/>
        </p:nvCxnSpPr>
        <p:spPr>
          <a:xfrm flipH="1" flipV="1">
            <a:off x="3517977" y="997829"/>
            <a:ext cx="1990" cy="65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806159" y="1649411"/>
            <a:ext cx="1387098" cy="410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ysClr val="windowText" lastClr="000000"/>
                </a:solidFill>
              </a:rPr>
              <a:t>予約リスト確認</a:t>
            </a:r>
            <a:endParaRPr lang="ja-JP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線矢印コネクタ 63"/>
          <p:cNvCxnSpPr>
            <a:stCxn id="15" idx="0"/>
            <a:endCxn id="63" idx="2"/>
          </p:cNvCxnSpPr>
          <p:nvPr/>
        </p:nvCxnSpPr>
        <p:spPr>
          <a:xfrm flipV="1">
            <a:off x="1494899" y="2060116"/>
            <a:ext cx="4809" cy="6560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フリーフォーム 60"/>
          <p:cNvSpPr/>
          <p:nvPr/>
        </p:nvSpPr>
        <p:spPr>
          <a:xfrm>
            <a:off x="437745" y="116733"/>
            <a:ext cx="8239327" cy="4453122"/>
          </a:xfrm>
          <a:custGeom>
            <a:avLst/>
            <a:gdLst>
              <a:gd name="connsiteX0" fmla="*/ 9727 w 8239327"/>
              <a:gd name="connsiteY0" fmla="*/ 3219855 h 4659549"/>
              <a:gd name="connsiteX1" fmla="*/ 9727 w 8239327"/>
              <a:gd name="connsiteY1" fmla="*/ 0 h 4659549"/>
              <a:gd name="connsiteX2" fmla="*/ 107004 w 8239327"/>
              <a:gd name="connsiteY2" fmla="*/ 0 h 4659549"/>
              <a:gd name="connsiteX3" fmla="*/ 8239327 w 8239327"/>
              <a:gd name="connsiteY3" fmla="*/ 0 h 4659549"/>
              <a:gd name="connsiteX4" fmla="*/ 8239327 w 8239327"/>
              <a:gd name="connsiteY4" fmla="*/ 107004 h 4659549"/>
              <a:gd name="connsiteX5" fmla="*/ 8239327 w 8239327"/>
              <a:gd name="connsiteY5" fmla="*/ 4659549 h 4659549"/>
              <a:gd name="connsiteX6" fmla="*/ 8142051 w 8239327"/>
              <a:gd name="connsiteY6" fmla="*/ 4659549 h 4659549"/>
              <a:gd name="connsiteX7" fmla="*/ 4241259 w 8239327"/>
              <a:gd name="connsiteY7" fmla="*/ 4659549 h 4659549"/>
              <a:gd name="connsiteX8" fmla="*/ 4241259 w 8239327"/>
              <a:gd name="connsiteY8" fmla="*/ 4484451 h 4659549"/>
              <a:gd name="connsiteX9" fmla="*/ 4241259 w 8239327"/>
              <a:gd name="connsiteY9" fmla="*/ 3278221 h 4659549"/>
              <a:gd name="connsiteX10" fmla="*/ 0 w 8239327"/>
              <a:gd name="connsiteY10" fmla="*/ 3278221 h 4659549"/>
              <a:gd name="connsiteX11" fmla="*/ 0 w 8239327"/>
              <a:gd name="connsiteY11" fmla="*/ 3083668 h 4659549"/>
              <a:gd name="connsiteX12" fmla="*/ 9727 w 8239327"/>
              <a:gd name="connsiteY12" fmla="*/ 3219855 h 465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39327" h="4659549">
                <a:moveTo>
                  <a:pt x="9727" y="3219855"/>
                </a:moveTo>
                <a:lnTo>
                  <a:pt x="9727" y="0"/>
                </a:lnTo>
                <a:lnTo>
                  <a:pt x="107004" y="0"/>
                </a:lnTo>
                <a:lnTo>
                  <a:pt x="8239327" y="0"/>
                </a:lnTo>
                <a:lnTo>
                  <a:pt x="8239327" y="107004"/>
                </a:lnTo>
                <a:lnTo>
                  <a:pt x="8239327" y="4659549"/>
                </a:lnTo>
                <a:lnTo>
                  <a:pt x="8142051" y="4659549"/>
                </a:lnTo>
                <a:lnTo>
                  <a:pt x="4241259" y="4659549"/>
                </a:lnTo>
                <a:lnTo>
                  <a:pt x="4241259" y="4484451"/>
                </a:lnTo>
                <a:lnTo>
                  <a:pt x="4241259" y="3278221"/>
                </a:lnTo>
                <a:lnTo>
                  <a:pt x="0" y="3278221"/>
                </a:lnTo>
                <a:lnTo>
                  <a:pt x="0" y="3083668"/>
                </a:lnTo>
                <a:lnTo>
                  <a:pt x="9727" y="3219855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2753288" y="4659603"/>
            <a:ext cx="6000294" cy="417617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710574" y="125459"/>
            <a:ext cx="1843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management</a:t>
            </a:r>
            <a:endParaRPr kumimoji="1" lang="ja-JP" altLang="en-US" sz="24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588835" y="4627601"/>
            <a:ext cx="111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reserve</a:t>
            </a:r>
            <a:endParaRPr kumimoji="1" lang="ja-JP" altLang="en-US" sz="2400" dirty="0"/>
          </a:p>
        </p:txBody>
      </p:sp>
      <p:sp>
        <p:nvSpPr>
          <p:cNvPr id="67" name="フリーフォーム 66"/>
          <p:cNvSpPr/>
          <p:nvPr/>
        </p:nvSpPr>
        <p:spPr>
          <a:xfrm>
            <a:off x="585627" y="3380198"/>
            <a:ext cx="3791164" cy="2465798"/>
          </a:xfrm>
          <a:custGeom>
            <a:avLst/>
            <a:gdLst>
              <a:gd name="connsiteX0" fmla="*/ 3791164 w 3791164"/>
              <a:gd name="connsiteY0" fmla="*/ 0 h 2465798"/>
              <a:gd name="connsiteX1" fmla="*/ 3791164 w 3791164"/>
              <a:gd name="connsiteY1" fmla="*/ 1058238 h 2465798"/>
              <a:gd name="connsiteX2" fmla="*/ 1921267 w 3791164"/>
              <a:gd name="connsiteY2" fmla="*/ 1058238 h 2465798"/>
              <a:gd name="connsiteX3" fmla="*/ 1921267 w 3791164"/>
              <a:gd name="connsiteY3" fmla="*/ 2352782 h 2465798"/>
              <a:gd name="connsiteX4" fmla="*/ 0 w 3791164"/>
              <a:gd name="connsiteY4" fmla="*/ 2352782 h 2465798"/>
              <a:gd name="connsiteX5" fmla="*/ 0 w 3791164"/>
              <a:gd name="connsiteY5" fmla="*/ 2465798 h 2465798"/>
              <a:gd name="connsiteX6" fmla="*/ 0 w 3791164"/>
              <a:gd name="connsiteY6" fmla="*/ 41096 h 2465798"/>
              <a:gd name="connsiteX7" fmla="*/ 184935 w 3791164"/>
              <a:gd name="connsiteY7" fmla="*/ 41096 h 2465798"/>
              <a:gd name="connsiteX8" fmla="*/ 3791164 w 3791164"/>
              <a:gd name="connsiteY8" fmla="*/ 41096 h 2465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1164" h="2465798">
                <a:moveTo>
                  <a:pt x="3791164" y="0"/>
                </a:moveTo>
                <a:lnTo>
                  <a:pt x="3791164" y="1058238"/>
                </a:lnTo>
                <a:lnTo>
                  <a:pt x="1921267" y="1058238"/>
                </a:lnTo>
                <a:lnTo>
                  <a:pt x="1921267" y="2352782"/>
                </a:lnTo>
                <a:lnTo>
                  <a:pt x="0" y="2352782"/>
                </a:lnTo>
                <a:lnTo>
                  <a:pt x="0" y="2465798"/>
                </a:lnTo>
                <a:lnTo>
                  <a:pt x="0" y="41096"/>
                </a:lnTo>
                <a:lnTo>
                  <a:pt x="184935" y="41096"/>
                </a:lnTo>
                <a:lnTo>
                  <a:pt x="3791164" y="41096"/>
                </a:ln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97196" y="5882394"/>
            <a:ext cx="608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top</a:t>
            </a:r>
            <a:endParaRPr kumimoji="1" lang="ja-JP" altLang="en-US" sz="2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465469" y="4937617"/>
            <a:ext cx="1395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reserve_top.php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178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523893" y="322812"/>
            <a:ext cx="2057027" cy="698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err="1" smtClean="0">
                <a:solidFill>
                  <a:schemeClr val="tx1"/>
                </a:solidFill>
              </a:rPr>
              <a:t>akifarm</a:t>
            </a:r>
            <a:endParaRPr lang="en-US" altLang="ja-JP" sz="3200" dirty="0" smtClean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468185" y="3577818"/>
            <a:ext cx="1464590" cy="503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chemeClr val="tx1"/>
                </a:solidFill>
              </a:rPr>
              <a:t>css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624442" y="3577818"/>
            <a:ext cx="1464590" cy="503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chemeClr val="tx1"/>
                </a:solidFill>
              </a:rPr>
              <a:t>js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758924" y="3577818"/>
            <a:ext cx="1464590" cy="503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915181" y="3577818"/>
            <a:ext cx="1464590" cy="503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7" name="直線コネクタ 6"/>
          <p:cNvCxnSpPr>
            <a:stCxn id="3" idx="0"/>
            <a:endCxn id="2" idx="2"/>
          </p:cNvCxnSpPr>
          <p:nvPr/>
        </p:nvCxnSpPr>
        <p:spPr>
          <a:xfrm flipH="1" flipV="1">
            <a:off x="4552407" y="1021278"/>
            <a:ext cx="3648073" cy="25565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2" idx="2"/>
            <a:endCxn id="6" idx="0"/>
          </p:cNvCxnSpPr>
          <p:nvPr/>
        </p:nvCxnSpPr>
        <p:spPr>
          <a:xfrm flipH="1">
            <a:off x="2647476" y="1021278"/>
            <a:ext cx="1904931" cy="25565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2" idx="2"/>
            <a:endCxn id="5" idx="0"/>
          </p:cNvCxnSpPr>
          <p:nvPr/>
        </p:nvCxnSpPr>
        <p:spPr>
          <a:xfrm flipH="1">
            <a:off x="4491219" y="1021278"/>
            <a:ext cx="61188" cy="25565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2" idx="2"/>
            <a:endCxn id="4" idx="0"/>
          </p:cNvCxnSpPr>
          <p:nvPr/>
        </p:nvCxnSpPr>
        <p:spPr>
          <a:xfrm>
            <a:off x="4552407" y="1021278"/>
            <a:ext cx="1804330" cy="25565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821855" y="4427256"/>
            <a:ext cx="1302048" cy="44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course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821855" y="5118313"/>
            <a:ext cx="1302048" cy="44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5821855" y="5811544"/>
            <a:ext cx="1302048" cy="44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7630727" y="4422782"/>
            <a:ext cx="1302048" cy="44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course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630727" y="5118313"/>
            <a:ext cx="1302048" cy="44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7629478" y="5811544"/>
            <a:ext cx="1302048" cy="44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629478" y="6504775"/>
            <a:ext cx="1302048" cy="44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common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7629478" y="7198006"/>
            <a:ext cx="1302048" cy="44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ajail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3921466" y="4422782"/>
            <a:ext cx="1302048" cy="44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top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3921466" y="5113839"/>
            <a:ext cx="1302048" cy="44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3921466" y="5807070"/>
            <a:ext cx="1302048" cy="44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2077723" y="5789728"/>
            <a:ext cx="1302048" cy="447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2077723" y="5120943"/>
            <a:ext cx="1302048" cy="4477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2077723" y="4437274"/>
            <a:ext cx="1302048" cy="4477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course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468185" y="1787375"/>
            <a:ext cx="1464590" cy="503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conf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5216" y="2741076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index.php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" idx="2"/>
            <a:endCxn id="27" idx="3"/>
          </p:cNvCxnSpPr>
          <p:nvPr/>
        </p:nvCxnSpPr>
        <p:spPr>
          <a:xfrm flipH="1">
            <a:off x="1180971" y="1021278"/>
            <a:ext cx="3371436" cy="19044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7475656" y="2463941"/>
            <a:ext cx="1464590" cy="503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font</a:t>
            </a:r>
          </a:p>
        </p:txBody>
      </p:sp>
      <p:cxnSp>
        <p:nvCxnSpPr>
          <p:cNvPr id="30" name="直線コネクタ 29"/>
          <p:cNvCxnSpPr>
            <a:stCxn id="2" idx="2"/>
            <a:endCxn id="29" idx="1"/>
          </p:cNvCxnSpPr>
          <p:nvPr/>
        </p:nvCxnSpPr>
        <p:spPr>
          <a:xfrm>
            <a:off x="4552407" y="1021278"/>
            <a:ext cx="2923249" cy="16945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821855" y="6503703"/>
            <a:ext cx="1302048" cy="44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lib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65216" y="3577817"/>
            <a:ext cx="1464590" cy="503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chemeClr val="tx1"/>
                </a:solidFill>
              </a:rPr>
              <a:t>img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cxnSp>
        <p:nvCxnSpPr>
          <p:cNvPr id="33" name="直線コネクタ 32"/>
          <p:cNvCxnSpPr>
            <a:stCxn id="2" idx="2"/>
            <a:endCxn id="32" idx="0"/>
          </p:cNvCxnSpPr>
          <p:nvPr/>
        </p:nvCxnSpPr>
        <p:spPr>
          <a:xfrm flipH="1">
            <a:off x="797511" y="1021278"/>
            <a:ext cx="3754896" cy="25565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27758" y="4429886"/>
            <a:ext cx="1302048" cy="44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common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216209" y="5118313"/>
            <a:ext cx="1302048" cy="44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3915199" y="6504775"/>
            <a:ext cx="1302048" cy="44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common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898916" y="550183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MHJ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32579" y="485672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ajail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855371" y="417384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AMP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46811" y="8140795"/>
            <a:ext cx="530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フォルダはチームごと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html(</a:t>
            </a:r>
            <a:r>
              <a:rPr lang="en-US" altLang="ja-JP" dirty="0" err="1" smtClean="0"/>
              <a:t>php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js,css</a:t>
            </a:r>
            <a:r>
              <a:rPr lang="ja-JP" altLang="en-US" dirty="0" smtClean="0"/>
              <a:t>は画面遷移図を参考にフォルダ分け</a:t>
            </a:r>
            <a:endParaRPr kumimoji="1" lang="ja-JP" altLang="en-US" dirty="0"/>
          </a:p>
        </p:txBody>
      </p:sp>
      <p:cxnSp>
        <p:nvCxnSpPr>
          <p:cNvPr id="45" name="直線コネクタ 44"/>
          <p:cNvCxnSpPr>
            <a:stCxn id="2" idx="2"/>
            <a:endCxn id="25" idx="1"/>
          </p:cNvCxnSpPr>
          <p:nvPr/>
        </p:nvCxnSpPr>
        <p:spPr>
          <a:xfrm>
            <a:off x="4552407" y="1021278"/>
            <a:ext cx="2915778" cy="10179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610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2690</TotalTime>
  <Words>173</Words>
  <Application>Microsoft Macintosh PowerPoint</Application>
  <PresentationFormat>ユーザー設定</PresentationFormat>
  <Paragraphs>113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ＭＳ Ｐゴシック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井上和真</dc:creator>
  <cp:lastModifiedBy>井上和真</cp:lastModifiedBy>
  <cp:revision>15</cp:revision>
  <cp:lastPrinted>2016-05-13T03:31:26Z</cp:lastPrinted>
  <dcterms:created xsi:type="dcterms:W3CDTF">2016-05-11T08:58:39Z</dcterms:created>
  <dcterms:modified xsi:type="dcterms:W3CDTF">2016-05-16T05:22:42Z</dcterms:modified>
</cp:coreProperties>
</file>