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853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05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01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002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937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0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791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254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49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7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9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F0F7-8326-4C4C-983E-4E9C4A037CD9}" type="datetimeFigureOut">
              <a:rPr lang="ar-SA" smtClean="0"/>
              <a:t>06/03/46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D7CD-52D9-4446-99D9-0BD49DAA2E8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103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511699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HANADI SAAD BEN ALI RASHIDI</dc:creator>
  <cp:lastModifiedBy>HANADI SAAD BEN ALI RASHIDI</cp:lastModifiedBy>
  <cp:revision>1</cp:revision>
  <dcterms:created xsi:type="dcterms:W3CDTF">2024-09-09T14:38:27Z</dcterms:created>
  <dcterms:modified xsi:type="dcterms:W3CDTF">2024-09-09T14:39:20Z</dcterms:modified>
</cp:coreProperties>
</file>