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omments/modernComment_1F5_D8A4CA84.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45" r:id="rId2"/>
    <p:sldId id="464" r:id="rId3"/>
    <p:sldId id="477" r:id="rId4"/>
    <p:sldId id="500" r:id="rId5"/>
    <p:sldId id="493" r:id="rId6"/>
    <p:sldId id="484" r:id="rId7"/>
    <p:sldId id="485" r:id="rId8"/>
    <p:sldId id="487" r:id="rId9"/>
    <p:sldId id="497" r:id="rId10"/>
    <p:sldId id="520" r:id="rId11"/>
    <p:sldId id="505" r:id="rId12"/>
    <p:sldId id="478" r:id="rId13"/>
    <p:sldId id="502" r:id="rId14"/>
    <p:sldId id="501" r:id="rId15"/>
    <p:sldId id="479" r:id="rId16"/>
    <p:sldId id="506" r:id="rId17"/>
    <p:sldId id="510" r:id="rId18"/>
    <p:sldId id="508" r:id="rId19"/>
    <p:sldId id="509" r:id="rId20"/>
    <p:sldId id="511" r:id="rId21"/>
    <p:sldId id="522" r:id="rId22"/>
    <p:sldId id="521" r:id="rId23"/>
    <p:sldId id="503" r:id="rId24"/>
    <p:sldId id="489" r:id="rId25"/>
    <p:sldId id="519" r:id="rId26"/>
    <p:sldId id="494" r:id="rId27"/>
    <p:sldId id="513" r:id="rId28"/>
    <p:sldId id="523" r:id="rId29"/>
    <p:sldId id="516"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7699E3-6504-5402-1744-60F107733109}" name="Dianti Farhana Kamasela" initials="DFK" userId="S::dianti.kamasela.78c@kyotounivcoop.onmicrosoft.com::02e221dd-e476-44bc-bca4-3c8151101a5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2EBEE"/>
    <a:srgbClr val="C4DBE6"/>
    <a:srgbClr val="CBE7EB"/>
    <a:srgbClr val="C5E7F7"/>
    <a:srgbClr val="D5ECEF"/>
    <a:srgbClr val="A6724B"/>
    <a:srgbClr val="5B912F"/>
    <a:srgbClr val="B7E1F8"/>
    <a:srgbClr val="9B6B47"/>
    <a:srgbClr val="BCE2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CE3E2-3AFB-444F-9177-DDAA1A837A8B}" v="1961" dt="2023-04-06T03:45:00.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68670" autoAdjust="0"/>
  </p:normalViewPr>
  <p:slideViewPr>
    <p:cSldViewPr snapToGrid="0">
      <p:cViewPr>
        <p:scale>
          <a:sx n="75" d="100"/>
          <a:sy n="75" d="100"/>
        </p:scale>
        <p:origin x="462" y="-11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ti Farhana Kamasela" userId="02e221dd-e476-44bc-bca4-3c8151101a59" providerId="ADAL" clId="{1D9CE3E2-3AFB-444F-9177-DDAA1A837A8B}"/>
    <pc:docChg chg="undo redo custSel addSld delSld modSld sldOrd">
      <pc:chgData name="Dianti Farhana Kamasela" userId="02e221dd-e476-44bc-bca4-3c8151101a59" providerId="ADAL" clId="{1D9CE3E2-3AFB-444F-9177-DDAA1A837A8B}" dt="2023-04-16T10:58:06.447" v="10922" actId="1076"/>
      <pc:docMkLst>
        <pc:docMk/>
      </pc:docMkLst>
      <pc:sldChg chg="del">
        <pc:chgData name="Dianti Farhana Kamasela" userId="02e221dd-e476-44bc-bca4-3c8151101a59" providerId="ADAL" clId="{1D9CE3E2-3AFB-444F-9177-DDAA1A837A8B}" dt="2023-03-30T05:22:53.215" v="3513" actId="47"/>
        <pc:sldMkLst>
          <pc:docMk/>
          <pc:sldMk cId="3783165876" sldId="256"/>
        </pc:sldMkLst>
      </pc:sldChg>
      <pc:sldChg chg="del">
        <pc:chgData name="Dianti Farhana Kamasela" userId="02e221dd-e476-44bc-bca4-3c8151101a59" providerId="ADAL" clId="{1D9CE3E2-3AFB-444F-9177-DDAA1A837A8B}" dt="2023-03-28T13:40:50.297" v="1445" actId="47"/>
        <pc:sldMkLst>
          <pc:docMk/>
          <pc:sldMk cId="0" sldId="261"/>
        </pc:sldMkLst>
      </pc:sldChg>
      <pc:sldChg chg="modSp mod">
        <pc:chgData name="Dianti Farhana Kamasela" userId="02e221dd-e476-44bc-bca4-3c8151101a59" providerId="ADAL" clId="{1D9CE3E2-3AFB-444F-9177-DDAA1A837A8B}" dt="2023-04-06T03:59:03.311" v="10880" actId="20577"/>
        <pc:sldMkLst>
          <pc:docMk/>
          <pc:sldMk cId="0" sldId="345"/>
        </pc:sldMkLst>
        <pc:spChg chg="mod">
          <ac:chgData name="Dianti Farhana Kamasela" userId="02e221dd-e476-44bc-bca4-3c8151101a59" providerId="ADAL" clId="{1D9CE3E2-3AFB-444F-9177-DDAA1A837A8B}" dt="2023-04-06T03:59:03.311" v="10880" actId="20577"/>
          <ac:spMkLst>
            <pc:docMk/>
            <pc:sldMk cId="0" sldId="345"/>
            <ac:spMk id="3" creationId="{00000000-0000-0000-0000-000000000000}"/>
          </ac:spMkLst>
        </pc:spChg>
      </pc:sldChg>
      <pc:sldChg chg="del ord">
        <pc:chgData name="Dianti Farhana Kamasela" userId="02e221dd-e476-44bc-bca4-3c8151101a59" providerId="ADAL" clId="{1D9CE3E2-3AFB-444F-9177-DDAA1A837A8B}" dt="2023-04-02T18:44:03.443" v="5366" actId="47"/>
        <pc:sldMkLst>
          <pc:docMk/>
          <pc:sldMk cId="2067446903" sldId="457"/>
        </pc:sldMkLst>
      </pc:sldChg>
      <pc:sldChg chg="del ord">
        <pc:chgData name="Dianti Farhana Kamasela" userId="02e221dd-e476-44bc-bca4-3c8151101a59" providerId="ADAL" clId="{1D9CE3E2-3AFB-444F-9177-DDAA1A837A8B}" dt="2023-03-28T13:41:13.356" v="1448" actId="47"/>
        <pc:sldMkLst>
          <pc:docMk/>
          <pc:sldMk cId="2527861005" sldId="463"/>
        </pc:sldMkLst>
      </pc:sldChg>
      <pc:sldChg chg="modSp mod ord">
        <pc:chgData name="Dianti Farhana Kamasela" userId="02e221dd-e476-44bc-bca4-3c8151101a59" providerId="ADAL" clId="{1D9CE3E2-3AFB-444F-9177-DDAA1A837A8B}" dt="2023-04-16T10:58:06.447" v="10922" actId="1076"/>
        <pc:sldMkLst>
          <pc:docMk/>
          <pc:sldMk cId="2734759485" sldId="464"/>
        </pc:sldMkLst>
        <pc:spChg chg="mod">
          <ac:chgData name="Dianti Farhana Kamasela" userId="02e221dd-e476-44bc-bca4-3c8151101a59" providerId="ADAL" clId="{1D9CE3E2-3AFB-444F-9177-DDAA1A837A8B}" dt="2023-04-03T02:27:53.080" v="5441" actId="20577"/>
          <ac:spMkLst>
            <pc:docMk/>
            <pc:sldMk cId="2734759485" sldId="464"/>
            <ac:spMk id="2" creationId="{EB507B96-5992-B808-61D6-839EFBD3F7DB}"/>
          </ac:spMkLst>
        </pc:spChg>
        <pc:spChg chg="mod">
          <ac:chgData name="Dianti Farhana Kamasela" userId="02e221dd-e476-44bc-bca4-3c8151101a59" providerId="ADAL" clId="{1D9CE3E2-3AFB-444F-9177-DDAA1A837A8B}" dt="2023-04-16T10:58:06.447" v="10922" actId="1076"/>
          <ac:spMkLst>
            <pc:docMk/>
            <pc:sldMk cId="2734759485" sldId="464"/>
            <ac:spMk id="3" creationId="{01968027-DC0F-8809-E4C0-6D58BB3DD5FE}"/>
          </ac:spMkLst>
        </pc:spChg>
      </pc:sldChg>
      <pc:sldChg chg="del ord">
        <pc:chgData name="Dianti Farhana Kamasela" userId="02e221dd-e476-44bc-bca4-3c8151101a59" providerId="ADAL" clId="{1D9CE3E2-3AFB-444F-9177-DDAA1A837A8B}" dt="2023-03-30T04:53:16.015" v="3331" actId="47"/>
        <pc:sldMkLst>
          <pc:docMk/>
          <pc:sldMk cId="3312559601" sldId="465"/>
        </pc:sldMkLst>
      </pc:sldChg>
      <pc:sldChg chg="modSp del mod">
        <pc:chgData name="Dianti Farhana Kamasela" userId="02e221dd-e476-44bc-bca4-3c8151101a59" providerId="ADAL" clId="{1D9CE3E2-3AFB-444F-9177-DDAA1A837A8B}" dt="2023-04-02T10:07:13.298" v="4458" actId="47"/>
        <pc:sldMkLst>
          <pc:docMk/>
          <pc:sldMk cId="2571575015" sldId="466"/>
        </pc:sldMkLst>
        <pc:spChg chg="mod">
          <ac:chgData name="Dianti Farhana Kamasela" userId="02e221dd-e476-44bc-bca4-3c8151101a59" providerId="ADAL" clId="{1D9CE3E2-3AFB-444F-9177-DDAA1A837A8B}" dt="2023-04-02T04:43:04.984" v="4418" actId="2711"/>
          <ac:spMkLst>
            <pc:docMk/>
            <pc:sldMk cId="2571575015" sldId="466"/>
            <ac:spMk id="3" creationId="{2286D8B7-9180-9C4B-5AF6-4B052A247FB7}"/>
          </ac:spMkLst>
        </pc:spChg>
      </pc:sldChg>
      <pc:sldChg chg="del">
        <pc:chgData name="Dianti Farhana Kamasela" userId="02e221dd-e476-44bc-bca4-3c8151101a59" providerId="ADAL" clId="{1D9CE3E2-3AFB-444F-9177-DDAA1A837A8B}" dt="2023-04-02T10:07:16.149" v="4459" actId="47"/>
        <pc:sldMkLst>
          <pc:docMk/>
          <pc:sldMk cId="3887508164" sldId="467"/>
        </pc:sldMkLst>
      </pc:sldChg>
      <pc:sldChg chg="modSp del mod">
        <pc:chgData name="Dianti Farhana Kamasela" userId="02e221dd-e476-44bc-bca4-3c8151101a59" providerId="ADAL" clId="{1D9CE3E2-3AFB-444F-9177-DDAA1A837A8B}" dt="2023-03-28T13:32:33.563" v="1121" actId="47"/>
        <pc:sldMkLst>
          <pc:docMk/>
          <pc:sldMk cId="988415298" sldId="473"/>
        </pc:sldMkLst>
        <pc:spChg chg="mod">
          <ac:chgData name="Dianti Farhana Kamasela" userId="02e221dd-e476-44bc-bca4-3c8151101a59" providerId="ADAL" clId="{1D9CE3E2-3AFB-444F-9177-DDAA1A837A8B}" dt="2023-03-28T13:32:23.571" v="1118" actId="20577"/>
          <ac:spMkLst>
            <pc:docMk/>
            <pc:sldMk cId="988415298" sldId="473"/>
            <ac:spMk id="3" creationId="{B7303C4C-3AAA-29C0-9164-D97E2E25DFD9}"/>
          </ac:spMkLst>
        </pc:spChg>
      </pc:sldChg>
      <pc:sldChg chg="addSp delSp modSp mod ord modNotesTx">
        <pc:chgData name="Dianti Farhana Kamasela" userId="02e221dd-e476-44bc-bca4-3c8151101a59" providerId="ADAL" clId="{1D9CE3E2-3AFB-444F-9177-DDAA1A837A8B}" dt="2023-04-06T03:59:36.699" v="10888" actId="20577"/>
        <pc:sldMkLst>
          <pc:docMk/>
          <pc:sldMk cId="1888987516" sldId="477"/>
        </pc:sldMkLst>
        <pc:spChg chg="del mod">
          <ac:chgData name="Dianti Farhana Kamasela" userId="02e221dd-e476-44bc-bca4-3c8151101a59" providerId="ADAL" clId="{1D9CE3E2-3AFB-444F-9177-DDAA1A837A8B}" dt="2023-03-28T13:05:15.589" v="55"/>
          <ac:spMkLst>
            <pc:docMk/>
            <pc:sldMk cId="1888987516" sldId="477"/>
            <ac:spMk id="3" creationId="{6F6FD665-AA3D-59C3-2110-F7F2C4040BC6}"/>
          </ac:spMkLst>
        </pc:spChg>
        <pc:spChg chg="mod">
          <ac:chgData name="Dianti Farhana Kamasela" userId="02e221dd-e476-44bc-bca4-3c8151101a59" providerId="ADAL" clId="{1D9CE3E2-3AFB-444F-9177-DDAA1A837A8B}" dt="2023-04-05T03:24:00.294" v="8180" actId="1076"/>
          <ac:spMkLst>
            <pc:docMk/>
            <pc:sldMk cId="1888987516" sldId="477"/>
            <ac:spMk id="4" creationId="{CCC4D882-274D-81C4-4D2B-112192958D7D}"/>
          </ac:spMkLst>
        </pc:spChg>
        <pc:spChg chg="add del mod">
          <ac:chgData name="Dianti Farhana Kamasela" userId="02e221dd-e476-44bc-bca4-3c8151101a59" providerId="ADAL" clId="{1D9CE3E2-3AFB-444F-9177-DDAA1A837A8B}" dt="2023-03-28T13:05:42.233" v="67"/>
          <ac:spMkLst>
            <pc:docMk/>
            <pc:sldMk cId="1888987516" sldId="477"/>
            <ac:spMk id="7" creationId="{9B939C78-ED54-51EC-DAD8-46FC3945D372}"/>
          </ac:spMkLst>
        </pc:spChg>
        <pc:spChg chg="mod">
          <ac:chgData name="Dianti Farhana Kamasela" userId="02e221dd-e476-44bc-bca4-3c8151101a59" providerId="ADAL" clId="{1D9CE3E2-3AFB-444F-9177-DDAA1A837A8B}" dt="2023-04-06T03:59:36.699" v="10888" actId="20577"/>
          <ac:spMkLst>
            <pc:docMk/>
            <pc:sldMk cId="1888987516" sldId="477"/>
            <ac:spMk id="10" creationId="{FA12CFFB-7DDD-9F40-75E1-B92B65048D68}"/>
          </ac:spMkLst>
        </pc:spChg>
        <pc:spChg chg="mod">
          <ac:chgData name="Dianti Farhana Kamasela" userId="02e221dd-e476-44bc-bca4-3c8151101a59" providerId="ADAL" clId="{1D9CE3E2-3AFB-444F-9177-DDAA1A837A8B}" dt="2023-04-05T03:24:13.791" v="8182" actId="1076"/>
          <ac:spMkLst>
            <pc:docMk/>
            <pc:sldMk cId="1888987516" sldId="477"/>
            <ac:spMk id="11" creationId="{3A339888-50F5-AB9A-8D0C-672FA4F45525}"/>
          </ac:spMkLst>
        </pc:spChg>
        <pc:picChg chg="mod">
          <ac:chgData name="Dianti Farhana Kamasela" userId="02e221dd-e476-44bc-bca4-3c8151101a59" providerId="ADAL" clId="{1D9CE3E2-3AFB-444F-9177-DDAA1A837A8B}" dt="2023-04-05T03:24:00.294" v="8180" actId="1076"/>
          <ac:picMkLst>
            <pc:docMk/>
            <pc:sldMk cId="1888987516" sldId="477"/>
            <ac:picMk id="6" creationId="{0D31D565-8A87-6292-D345-D4E97D6B3A53}"/>
          </ac:picMkLst>
        </pc:picChg>
        <pc:picChg chg="mod">
          <ac:chgData name="Dianti Farhana Kamasela" userId="02e221dd-e476-44bc-bca4-3c8151101a59" providerId="ADAL" clId="{1D9CE3E2-3AFB-444F-9177-DDAA1A837A8B}" dt="2023-04-05T03:24:00.294" v="8180" actId="1076"/>
          <ac:picMkLst>
            <pc:docMk/>
            <pc:sldMk cId="1888987516" sldId="477"/>
            <ac:picMk id="8" creationId="{5E0703CB-ED41-F573-38F8-4E397B0164C4}"/>
          </ac:picMkLst>
        </pc:picChg>
      </pc:sldChg>
      <pc:sldChg chg="addSp delSp modSp mod ord setBg delAnim modAnim modNotesTx">
        <pc:chgData name="Dianti Farhana Kamasela" userId="02e221dd-e476-44bc-bca4-3c8151101a59" providerId="ADAL" clId="{1D9CE3E2-3AFB-444F-9177-DDAA1A837A8B}" dt="2023-04-06T04:01:26.796" v="10920" actId="1076"/>
        <pc:sldMkLst>
          <pc:docMk/>
          <pc:sldMk cId="3344153714" sldId="478"/>
        </pc:sldMkLst>
        <pc:spChg chg="add mod">
          <ac:chgData name="Dianti Farhana Kamasela" userId="02e221dd-e476-44bc-bca4-3c8151101a59" providerId="ADAL" clId="{1D9CE3E2-3AFB-444F-9177-DDAA1A837A8B}" dt="2023-04-05T02:16:40.191" v="7519" actId="1076"/>
          <ac:spMkLst>
            <pc:docMk/>
            <pc:sldMk cId="3344153714" sldId="478"/>
            <ac:spMk id="2" creationId="{6AB02839-CF5E-747A-5A8D-E05B75A6BE81}"/>
          </ac:spMkLst>
        </pc:spChg>
        <pc:spChg chg="add del mod">
          <ac:chgData name="Dianti Farhana Kamasela" userId="02e221dd-e476-44bc-bca4-3c8151101a59" providerId="ADAL" clId="{1D9CE3E2-3AFB-444F-9177-DDAA1A837A8B}" dt="2023-04-05T02:16:35.408" v="7518" actId="1076"/>
          <ac:spMkLst>
            <pc:docMk/>
            <pc:sldMk cId="3344153714" sldId="478"/>
            <ac:spMk id="5" creationId="{C9E16917-33EF-6C9A-F630-5066917C08B4}"/>
          </ac:spMkLst>
        </pc:spChg>
        <pc:spChg chg="mod">
          <ac:chgData name="Dianti Farhana Kamasela" userId="02e221dd-e476-44bc-bca4-3c8151101a59" providerId="ADAL" clId="{1D9CE3E2-3AFB-444F-9177-DDAA1A837A8B}" dt="2023-04-04T05:45:37.325" v="6532" actId="1076"/>
          <ac:spMkLst>
            <pc:docMk/>
            <pc:sldMk cId="3344153714" sldId="478"/>
            <ac:spMk id="6" creationId="{37D558E2-0470-A0AF-90C8-B98899D66AF4}"/>
          </ac:spMkLst>
        </pc:spChg>
        <pc:spChg chg="add del mod">
          <ac:chgData name="Dianti Farhana Kamasela" userId="02e221dd-e476-44bc-bca4-3c8151101a59" providerId="ADAL" clId="{1D9CE3E2-3AFB-444F-9177-DDAA1A837A8B}" dt="2023-03-30T05:36:36.248" v="3879" actId="478"/>
          <ac:spMkLst>
            <pc:docMk/>
            <pc:sldMk cId="3344153714" sldId="478"/>
            <ac:spMk id="11" creationId="{2E93F665-FAFB-008E-1246-A7023AF0922F}"/>
          </ac:spMkLst>
        </pc:spChg>
        <pc:spChg chg="add del mod">
          <ac:chgData name="Dianti Farhana Kamasela" userId="02e221dd-e476-44bc-bca4-3c8151101a59" providerId="ADAL" clId="{1D9CE3E2-3AFB-444F-9177-DDAA1A837A8B}" dt="2023-03-30T05:48:14.354" v="3925" actId="478"/>
          <ac:spMkLst>
            <pc:docMk/>
            <pc:sldMk cId="3344153714" sldId="478"/>
            <ac:spMk id="14" creationId="{9E013F84-BD7A-FBB2-38E4-D65B5CADD269}"/>
          </ac:spMkLst>
        </pc:spChg>
        <pc:graphicFrameChg chg="add del mod modGraphic">
          <ac:chgData name="Dianti Farhana Kamasela" userId="02e221dd-e476-44bc-bca4-3c8151101a59" providerId="ADAL" clId="{1D9CE3E2-3AFB-444F-9177-DDAA1A837A8B}" dt="2023-03-30T05:36:04.353" v="3872" actId="478"/>
          <ac:graphicFrameMkLst>
            <pc:docMk/>
            <pc:sldMk cId="3344153714" sldId="478"/>
            <ac:graphicFrameMk id="9" creationId="{EDE5F3AD-3D65-9832-A4D1-B6ADD7B52EAE}"/>
          </ac:graphicFrameMkLst>
        </pc:graphicFrameChg>
        <pc:graphicFrameChg chg="add mod modGraphic">
          <ac:chgData name="Dianti Farhana Kamasela" userId="02e221dd-e476-44bc-bca4-3c8151101a59" providerId="ADAL" clId="{1D9CE3E2-3AFB-444F-9177-DDAA1A837A8B}" dt="2023-04-06T04:01:26.796" v="10920" actId="1076"/>
          <ac:graphicFrameMkLst>
            <pc:docMk/>
            <pc:sldMk cId="3344153714" sldId="478"/>
            <ac:graphicFrameMk id="17" creationId="{CCAD0827-79F7-8A9E-D990-388C8A3BA750}"/>
          </ac:graphicFrameMkLst>
        </pc:graphicFrameChg>
        <pc:picChg chg="add del mod">
          <ac:chgData name="Dianti Farhana Kamasela" userId="02e221dd-e476-44bc-bca4-3c8151101a59" providerId="ADAL" clId="{1D9CE3E2-3AFB-444F-9177-DDAA1A837A8B}" dt="2023-03-30T05:25:50.241" v="3526" actId="478"/>
          <ac:picMkLst>
            <pc:docMk/>
            <pc:sldMk cId="3344153714" sldId="478"/>
            <ac:picMk id="8" creationId="{99CF7EE8-F151-3258-0197-5E5DD264A0A2}"/>
          </ac:picMkLst>
        </pc:picChg>
        <pc:picChg chg="add del mod">
          <ac:chgData name="Dianti Farhana Kamasela" userId="02e221dd-e476-44bc-bca4-3c8151101a59" providerId="ADAL" clId="{1D9CE3E2-3AFB-444F-9177-DDAA1A837A8B}" dt="2023-03-30T05:48:00.618" v="3920" actId="478"/>
          <ac:picMkLst>
            <pc:docMk/>
            <pc:sldMk cId="3344153714" sldId="478"/>
            <ac:picMk id="12" creationId="{8D1C8C0F-5D58-ADBC-AD5B-CD51E932199C}"/>
          </ac:picMkLst>
        </pc:picChg>
        <pc:picChg chg="mod">
          <ac:chgData name="Dianti Farhana Kamasela" userId="02e221dd-e476-44bc-bca4-3c8151101a59" providerId="ADAL" clId="{1D9CE3E2-3AFB-444F-9177-DDAA1A837A8B}" dt="2023-04-04T05:45:35.090" v="6531" actId="1076"/>
          <ac:picMkLst>
            <pc:docMk/>
            <pc:sldMk cId="3344153714" sldId="478"/>
            <ac:picMk id="2050" creationId="{84CD3464-F2EF-5209-1DA5-243D0CF1DD21}"/>
          </ac:picMkLst>
        </pc:picChg>
      </pc:sldChg>
      <pc:sldChg chg="addSp delSp modSp mod modNotesTx">
        <pc:chgData name="Dianti Farhana Kamasela" userId="02e221dd-e476-44bc-bca4-3c8151101a59" providerId="ADAL" clId="{1D9CE3E2-3AFB-444F-9177-DDAA1A837A8B}" dt="2023-04-06T03:49:37.034" v="10856" actId="20577"/>
        <pc:sldMkLst>
          <pc:docMk/>
          <pc:sldMk cId="3462291255" sldId="479"/>
        </pc:sldMkLst>
        <pc:spChg chg="mod">
          <ac:chgData name="Dianti Farhana Kamasela" userId="02e221dd-e476-44bc-bca4-3c8151101a59" providerId="ADAL" clId="{1D9CE3E2-3AFB-444F-9177-DDAA1A837A8B}" dt="2023-04-05T06:07:13.012" v="9778" actId="1076"/>
          <ac:spMkLst>
            <pc:docMk/>
            <pc:sldMk cId="3462291255" sldId="479"/>
            <ac:spMk id="7" creationId="{88582E56-F6B2-42FE-7977-25388E90833A}"/>
          </ac:spMkLst>
        </pc:spChg>
        <pc:spChg chg="add del mod">
          <ac:chgData name="Dianti Farhana Kamasela" userId="02e221dd-e476-44bc-bca4-3c8151101a59" providerId="ADAL" clId="{1D9CE3E2-3AFB-444F-9177-DDAA1A837A8B}" dt="2023-03-30T06:18:52.099" v="4182" actId="478"/>
          <ac:spMkLst>
            <pc:docMk/>
            <pc:sldMk cId="3462291255" sldId="479"/>
            <ac:spMk id="9" creationId="{24E6BE1E-61D2-8AB8-900A-20C391A8A4E5}"/>
          </ac:spMkLst>
        </pc:spChg>
        <pc:spChg chg="add del">
          <ac:chgData name="Dianti Farhana Kamasela" userId="02e221dd-e476-44bc-bca4-3c8151101a59" providerId="ADAL" clId="{1D9CE3E2-3AFB-444F-9177-DDAA1A837A8B}" dt="2023-03-30T06:18:55.115" v="4184" actId="478"/>
          <ac:spMkLst>
            <pc:docMk/>
            <pc:sldMk cId="3462291255" sldId="479"/>
            <ac:spMk id="11" creationId="{FF1F2065-9496-1931-EA7B-35AD9646D98A}"/>
          </ac:spMkLst>
        </pc:spChg>
        <pc:spChg chg="add mod">
          <ac:chgData name="Dianti Farhana Kamasela" userId="02e221dd-e476-44bc-bca4-3c8151101a59" providerId="ADAL" clId="{1D9CE3E2-3AFB-444F-9177-DDAA1A837A8B}" dt="2023-04-05T15:32:23.390" v="9826" actId="20577"/>
          <ac:spMkLst>
            <pc:docMk/>
            <pc:sldMk cId="3462291255" sldId="479"/>
            <ac:spMk id="12" creationId="{5FF6B530-582D-B55D-448E-FC30F6B17420}"/>
          </ac:spMkLst>
        </pc:spChg>
        <pc:spChg chg="add del mod">
          <ac:chgData name="Dianti Farhana Kamasela" userId="02e221dd-e476-44bc-bca4-3c8151101a59" providerId="ADAL" clId="{1D9CE3E2-3AFB-444F-9177-DDAA1A837A8B}" dt="2023-04-02T10:19:49.098" v="4590"/>
          <ac:spMkLst>
            <pc:docMk/>
            <pc:sldMk cId="3462291255" sldId="479"/>
            <ac:spMk id="17" creationId="{BD4959F6-AA5D-1D60-21C7-55354B5DE518}"/>
          </ac:spMkLst>
        </pc:spChg>
        <pc:spChg chg="add mod">
          <ac:chgData name="Dianti Farhana Kamasela" userId="02e221dd-e476-44bc-bca4-3c8151101a59" providerId="ADAL" clId="{1D9CE3E2-3AFB-444F-9177-DDAA1A837A8B}" dt="2023-04-06T03:49:37.034" v="10856" actId="20577"/>
          <ac:spMkLst>
            <pc:docMk/>
            <pc:sldMk cId="3462291255" sldId="479"/>
            <ac:spMk id="19" creationId="{DDB7F4E5-EFEE-41FF-5E6F-F8C3F55E8CD5}"/>
          </ac:spMkLst>
        </pc:spChg>
        <pc:graphicFrameChg chg="add del mod modGraphic">
          <ac:chgData name="Dianti Farhana Kamasela" userId="02e221dd-e476-44bc-bca4-3c8151101a59" providerId="ADAL" clId="{1D9CE3E2-3AFB-444F-9177-DDAA1A837A8B}" dt="2023-04-02T10:17:05.972" v="4557" actId="478"/>
          <ac:graphicFrameMkLst>
            <pc:docMk/>
            <pc:sldMk cId="3462291255" sldId="479"/>
            <ac:graphicFrameMk id="15" creationId="{E9547295-926C-0085-3F16-36EE349337F4}"/>
          </ac:graphicFrameMkLst>
        </pc:graphicFrameChg>
        <pc:picChg chg="del mod modCrop">
          <ac:chgData name="Dianti Farhana Kamasela" userId="02e221dd-e476-44bc-bca4-3c8151101a59" providerId="ADAL" clId="{1D9CE3E2-3AFB-444F-9177-DDAA1A837A8B}" dt="2023-03-30T06:23:35.751" v="4246" actId="478"/>
          <ac:picMkLst>
            <pc:docMk/>
            <pc:sldMk cId="3462291255" sldId="479"/>
            <ac:picMk id="5" creationId="{0870FFEA-2CB9-8D91-D5A4-AC2064F82C64}"/>
          </ac:picMkLst>
        </pc:picChg>
        <pc:picChg chg="add mod modCrop">
          <ac:chgData name="Dianti Farhana Kamasela" userId="02e221dd-e476-44bc-bca4-3c8151101a59" providerId="ADAL" clId="{1D9CE3E2-3AFB-444F-9177-DDAA1A837A8B}" dt="2023-04-03T03:46:55.048" v="5681" actId="1076"/>
          <ac:picMkLst>
            <pc:docMk/>
            <pc:sldMk cId="3462291255" sldId="479"/>
            <ac:picMk id="14" creationId="{2DEFC3B6-41B8-2D32-E2CB-F92EFC62D683}"/>
          </ac:picMkLst>
        </pc:picChg>
      </pc:sldChg>
      <pc:sldChg chg="del">
        <pc:chgData name="Dianti Farhana Kamasela" userId="02e221dd-e476-44bc-bca4-3c8151101a59" providerId="ADAL" clId="{1D9CE3E2-3AFB-444F-9177-DDAA1A837A8B}" dt="2023-03-28T13:06:20.814" v="83" actId="47"/>
        <pc:sldMkLst>
          <pc:docMk/>
          <pc:sldMk cId="841481530" sldId="480"/>
        </pc:sldMkLst>
      </pc:sldChg>
      <pc:sldChg chg="del">
        <pc:chgData name="Dianti Farhana Kamasela" userId="02e221dd-e476-44bc-bca4-3c8151101a59" providerId="ADAL" clId="{1D9CE3E2-3AFB-444F-9177-DDAA1A837A8B}" dt="2023-04-02T10:07:05.222" v="4457" actId="47"/>
        <pc:sldMkLst>
          <pc:docMk/>
          <pc:sldMk cId="2294554001" sldId="481"/>
        </pc:sldMkLst>
      </pc:sldChg>
      <pc:sldChg chg="delSp del mod ord">
        <pc:chgData name="Dianti Farhana Kamasela" userId="02e221dd-e476-44bc-bca4-3c8151101a59" providerId="ADAL" clId="{1D9CE3E2-3AFB-444F-9177-DDAA1A837A8B}" dt="2023-03-30T04:58:46.175" v="3398" actId="47"/>
        <pc:sldMkLst>
          <pc:docMk/>
          <pc:sldMk cId="197091451" sldId="482"/>
        </pc:sldMkLst>
        <pc:spChg chg="del">
          <ac:chgData name="Dianti Farhana Kamasela" userId="02e221dd-e476-44bc-bca4-3c8151101a59" providerId="ADAL" clId="{1D9CE3E2-3AFB-444F-9177-DDAA1A837A8B}" dt="2023-03-29T15:01:38.149" v="2496" actId="478"/>
          <ac:spMkLst>
            <pc:docMk/>
            <pc:sldMk cId="197091451" sldId="482"/>
            <ac:spMk id="2" creationId="{E22294DF-8F89-BC33-EDA5-1A2E25E9186A}"/>
          </ac:spMkLst>
        </pc:spChg>
        <pc:spChg chg="del">
          <ac:chgData name="Dianti Farhana Kamasela" userId="02e221dd-e476-44bc-bca4-3c8151101a59" providerId="ADAL" clId="{1D9CE3E2-3AFB-444F-9177-DDAA1A837A8B}" dt="2023-03-29T15:01:34.658" v="2495" actId="478"/>
          <ac:spMkLst>
            <pc:docMk/>
            <pc:sldMk cId="197091451" sldId="482"/>
            <ac:spMk id="3" creationId="{1F1DE6A7-0A5B-BCD4-DD76-F008B5D964F2}"/>
          </ac:spMkLst>
        </pc:spChg>
      </pc:sldChg>
      <pc:sldChg chg="delSp modSp del mod">
        <pc:chgData name="Dianti Farhana Kamasela" userId="02e221dd-e476-44bc-bca4-3c8151101a59" providerId="ADAL" clId="{1D9CE3E2-3AFB-444F-9177-DDAA1A837A8B}" dt="2023-04-05T04:16:44.426" v="8731" actId="47"/>
        <pc:sldMkLst>
          <pc:docMk/>
          <pc:sldMk cId="4231419265" sldId="483"/>
        </pc:sldMkLst>
        <pc:spChg chg="mod">
          <ac:chgData name="Dianti Farhana Kamasela" userId="02e221dd-e476-44bc-bca4-3c8151101a59" providerId="ADAL" clId="{1D9CE3E2-3AFB-444F-9177-DDAA1A837A8B}" dt="2023-04-02T04:42:40.108" v="4416" actId="20577"/>
          <ac:spMkLst>
            <pc:docMk/>
            <pc:sldMk cId="4231419265" sldId="483"/>
            <ac:spMk id="2" creationId="{49BAE6D3-D08C-6FA8-3811-B179F636E874}"/>
          </ac:spMkLst>
        </pc:spChg>
        <pc:spChg chg="mod">
          <ac:chgData name="Dianti Farhana Kamasela" userId="02e221dd-e476-44bc-bca4-3c8151101a59" providerId="ADAL" clId="{1D9CE3E2-3AFB-444F-9177-DDAA1A837A8B}" dt="2023-04-03T14:27:38.113" v="6407" actId="20577"/>
          <ac:spMkLst>
            <pc:docMk/>
            <pc:sldMk cId="4231419265" sldId="483"/>
            <ac:spMk id="3" creationId="{A0B97C74-94F1-C36A-DF9E-23E30390E6FD}"/>
          </ac:spMkLst>
        </pc:spChg>
        <pc:picChg chg="del">
          <ac:chgData name="Dianti Farhana Kamasela" userId="02e221dd-e476-44bc-bca4-3c8151101a59" providerId="ADAL" clId="{1D9CE3E2-3AFB-444F-9177-DDAA1A837A8B}" dt="2023-03-28T13:30:56.478" v="1106" actId="478"/>
          <ac:picMkLst>
            <pc:docMk/>
            <pc:sldMk cId="4231419265" sldId="483"/>
            <ac:picMk id="2050" creationId="{A118F8FA-443E-E03D-048D-C7ECE79D9C81}"/>
          </ac:picMkLst>
        </pc:picChg>
      </pc:sldChg>
      <pc:sldChg chg="addSp delSp modSp mod setBg modNotesTx">
        <pc:chgData name="Dianti Farhana Kamasela" userId="02e221dd-e476-44bc-bca4-3c8151101a59" providerId="ADAL" clId="{1D9CE3E2-3AFB-444F-9177-DDAA1A837A8B}" dt="2023-04-06T03:10:26.620" v="10063" actId="1076"/>
        <pc:sldMkLst>
          <pc:docMk/>
          <pc:sldMk cId="885485155" sldId="484"/>
        </pc:sldMkLst>
        <pc:spChg chg="mod">
          <ac:chgData name="Dianti Farhana Kamasela" userId="02e221dd-e476-44bc-bca4-3c8151101a59" providerId="ADAL" clId="{1D9CE3E2-3AFB-444F-9177-DDAA1A837A8B}" dt="2023-04-05T04:48:47.397" v="8799"/>
          <ac:spMkLst>
            <pc:docMk/>
            <pc:sldMk cId="885485155" sldId="484"/>
            <ac:spMk id="12" creationId="{D1723AA5-5A81-482D-D559-723B641A7F53}"/>
          </ac:spMkLst>
        </pc:spChg>
        <pc:spChg chg="add del mod">
          <ac:chgData name="Dianti Farhana Kamasela" userId="02e221dd-e476-44bc-bca4-3c8151101a59" providerId="ADAL" clId="{1D9CE3E2-3AFB-444F-9177-DDAA1A837A8B}" dt="2023-03-30T04:35:07.844" v="3212" actId="478"/>
          <ac:spMkLst>
            <pc:docMk/>
            <pc:sldMk cId="885485155" sldId="484"/>
            <ac:spMk id="14" creationId="{6E0AFB8B-4AD5-C8AA-427F-D72B12C3D136}"/>
          </ac:spMkLst>
        </pc:spChg>
        <pc:spChg chg="add mod">
          <ac:chgData name="Dianti Farhana Kamasela" userId="02e221dd-e476-44bc-bca4-3c8151101a59" providerId="ADAL" clId="{1D9CE3E2-3AFB-444F-9177-DDAA1A837A8B}" dt="2023-04-05T04:56:48.603" v="8801" actId="1076"/>
          <ac:spMkLst>
            <pc:docMk/>
            <pc:sldMk cId="885485155" sldId="484"/>
            <ac:spMk id="16" creationId="{2AD88AE9-4F84-EE5B-DED2-C3040C99E2AC}"/>
          </ac:spMkLst>
        </pc:spChg>
        <pc:spChg chg="add mod">
          <ac:chgData name="Dianti Farhana Kamasela" userId="02e221dd-e476-44bc-bca4-3c8151101a59" providerId="ADAL" clId="{1D9CE3E2-3AFB-444F-9177-DDAA1A837A8B}" dt="2023-04-05T05:08:02.037" v="8825" actId="20577"/>
          <ac:spMkLst>
            <pc:docMk/>
            <pc:sldMk cId="885485155" sldId="484"/>
            <ac:spMk id="18" creationId="{B6D1A580-8B31-C3D0-E797-79A91F381F47}"/>
          </ac:spMkLst>
        </pc:spChg>
        <pc:spChg chg="add mod">
          <ac:chgData name="Dianti Farhana Kamasela" userId="02e221dd-e476-44bc-bca4-3c8151101a59" providerId="ADAL" clId="{1D9CE3E2-3AFB-444F-9177-DDAA1A837A8B}" dt="2023-04-05T04:57:06.656" v="8803" actId="1076"/>
          <ac:spMkLst>
            <pc:docMk/>
            <pc:sldMk cId="885485155" sldId="484"/>
            <ac:spMk id="20" creationId="{B83DEC77-247F-19F5-E971-5B971D3DA3F8}"/>
          </ac:spMkLst>
        </pc:spChg>
        <pc:graphicFrameChg chg="add del mod">
          <ac:chgData name="Dianti Farhana Kamasela" userId="02e221dd-e476-44bc-bca4-3c8151101a59" providerId="ADAL" clId="{1D9CE3E2-3AFB-444F-9177-DDAA1A837A8B}" dt="2023-04-02T18:46:39.923" v="5374" actId="478"/>
          <ac:graphicFrameMkLst>
            <pc:docMk/>
            <pc:sldMk cId="885485155" sldId="484"/>
            <ac:graphicFrameMk id="23" creationId="{352B731A-F59E-7EFD-5CE7-FA537D47125B}"/>
          </ac:graphicFrameMkLst>
        </pc:graphicFrameChg>
        <pc:graphicFrameChg chg="add mod">
          <ac:chgData name="Dianti Farhana Kamasela" userId="02e221dd-e476-44bc-bca4-3c8151101a59" providerId="ADAL" clId="{1D9CE3E2-3AFB-444F-9177-DDAA1A837A8B}" dt="2023-04-06T03:10:26.620" v="10063" actId="1076"/>
          <ac:graphicFrameMkLst>
            <pc:docMk/>
            <pc:sldMk cId="885485155" sldId="484"/>
            <ac:graphicFrameMk id="24" creationId="{BCD0032E-5BF8-033A-0528-97A4850FDE3B}"/>
          </ac:graphicFrameMkLst>
        </pc:graphicFrameChg>
        <pc:picChg chg="mod">
          <ac:chgData name="Dianti Farhana Kamasela" userId="02e221dd-e476-44bc-bca4-3c8151101a59" providerId="ADAL" clId="{1D9CE3E2-3AFB-444F-9177-DDAA1A837A8B}" dt="2023-03-30T04:59:13.397" v="3402" actId="1076"/>
          <ac:picMkLst>
            <pc:docMk/>
            <pc:sldMk cId="885485155" sldId="484"/>
            <ac:picMk id="10" creationId="{132DDF77-53D7-6B1D-25DD-2E21C5527F4F}"/>
          </ac:picMkLst>
        </pc:picChg>
      </pc:sldChg>
      <pc:sldChg chg="addSp delSp modSp mod delAnim modAnim modNotesTx">
        <pc:chgData name="Dianti Farhana Kamasela" userId="02e221dd-e476-44bc-bca4-3c8151101a59" providerId="ADAL" clId="{1D9CE3E2-3AFB-444F-9177-DDAA1A837A8B}" dt="2023-04-06T03:10:32.185" v="10064" actId="478"/>
        <pc:sldMkLst>
          <pc:docMk/>
          <pc:sldMk cId="963979233" sldId="485"/>
        </pc:sldMkLst>
        <pc:spChg chg="mod">
          <ac:chgData name="Dianti Farhana Kamasela" userId="02e221dd-e476-44bc-bca4-3c8151101a59" providerId="ADAL" clId="{1D9CE3E2-3AFB-444F-9177-DDAA1A837A8B}" dt="2023-04-05T02:13:04.060" v="7480" actId="20577"/>
          <ac:spMkLst>
            <pc:docMk/>
            <pc:sldMk cId="963979233" sldId="485"/>
            <ac:spMk id="6" creationId="{728A8585-C02C-507D-811A-B343E2D1EE1C}"/>
          </ac:spMkLst>
        </pc:spChg>
        <pc:spChg chg="mod">
          <ac:chgData name="Dianti Farhana Kamasela" userId="02e221dd-e476-44bc-bca4-3c8151101a59" providerId="ADAL" clId="{1D9CE3E2-3AFB-444F-9177-DDAA1A837A8B}" dt="2023-04-04T05:44:36.289" v="6512" actId="20577"/>
          <ac:spMkLst>
            <pc:docMk/>
            <pc:sldMk cId="963979233" sldId="485"/>
            <ac:spMk id="15" creationId="{870D7B8B-82C0-DAE9-1ACC-9E0E4412B5CA}"/>
          </ac:spMkLst>
        </pc:spChg>
        <pc:spChg chg="del mod">
          <ac:chgData name="Dianti Farhana Kamasela" userId="02e221dd-e476-44bc-bca4-3c8151101a59" providerId="ADAL" clId="{1D9CE3E2-3AFB-444F-9177-DDAA1A837A8B}" dt="2023-03-30T04:31:45.619" v="3177" actId="478"/>
          <ac:spMkLst>
            <pc:docMk/>
            <pc:sldMk cId="963979233" sldId="485"/>
            <ac:spMk id="16" creationId="{0D7E0C60-10BC-7331-9A7E-D62BD4E22D2C}"/>
          </ac:spMkLst>
        </pc:spChg>
        <pc:spChg chg="mod">
          <ac:chgData name="Dianti Farhana Kamasela" userId="02e221dd-e476-44bc-bca4-3c8151101a59" providerId="ADAL" clId="{1D9CE3E2-3AFB-444F-9177-DDAA1A837A8B}" dt="2023-03-30T04:31:55.785" v="3180" actId="1076"/>
          <ac:spMkLst>
            <pc:docMk/>
            <pc:sldMk cId="963979233" sldId="485"/>
            <ac:spMk id="18" creationId="{E6438E94-45AC-BAAF-F801-6276BC588ECC}"/>
          </ac:spMkLst>
        </pc:spChg>
        <pc:spChg chg="add del mod">
          <ac:chgData name="Dianti Farhana Kamasela" userId="02e221dd-e476-44bc-bca4-3c8151101a59" providerId="ADAL" clId="{1D9CE3E2-3AFB-444F-9177-DDAA1A837A8B}" dt="2023-03-29T14:46:09.789" v="2267" actId="478"/>
          <ac:spMkLst>
            <pc:docMk/>
            <pc:sldMk cId="963979233" sldId="485"/>
            <ac:spMk id="20" creationId="{CD41FF83-720E-0A79-952F-604F1CAF9F7E}"/>
          </ac:spMkLst>
        </pc:spChg>
        <pc:spChg chg="add del mod">
          <ac:chgData name="Dianti Farhana Kamasela" userId="02e221dd-e476-44bc-bca4-3c8151101a59" providerId="ADAL" clId="{1D9CE3E2-3AFB-444F-9177-DDAA1A837A8B}" dt="2023-03-30T04:34:58.693" v="3211"/>
          <ac:spMkLst>
            <pc:docMk/>
            <pc:sldMk cId="963979233" sldId="485"/>
            <ac:spMk id="22" creationId="{5FB865D5-7935-3120-9CD0-AC5944AC32DE}"/>
          </ac:spMkLst>
        </pc:spChg>
        <pc:spChg chg="add mod">
          <ac:chgData name="Dianti Farhana Kamasela" userId="02e221dd-e476-44bc-bca4-3c8151101a59" providerId="ADAL" clId="{1D9CE3E2-3AFB-444F-9177-DDAA1A837A8B}" dt="2023-04-05T04:00:43.257" v="8655"/>
          <ac:spMkLst>
            <pc:docMk/>
            <pc:sldMk cId="963979233" sldId="485"/>
            <ac:spMk id="23" creationId="{0EC3A630-F93E-493D-19D6-00CFFD45AFD2}"/>
          </ac:spMkLst>
        </pc:spChg>
        <pc:spChg chg="add mod">
          <ac:chgData name="Dianti Farhana Kamasela" userId="02e221dd-e476-44bc-bca4-3c8151101a59" providerId="ADAL" clId="{1D9CE3E2-3AFB-444F-9177-DDAA1A837A8B}" dt="2023-04-05T02:12:31.320" v="7449" actId="20577"/>
          <ac:spMkLst>
            <pc:docMk/>
            <pc:sldMk cId="963979233" sldId="485"/>
            <ac:spMk id="25" creationId="{C30F26EE-9012-E4A5-DDFD-D37221F2A950}"/>
          </ac:spMkLst>
        </pc:spChg>
        <pc:spChg chg="add mod">
          <ac:chgData name="Dianti Farhana Kamasela" userId="02e221dd-e476-44bc-bca4-3c8151101a59" providerId="ADAL" clId="{1D9CE3E2-3AFB-444F-9177-DDAA1A837A8B}" dt="2023-04-02T12:49:24.458" v="5323" actId="208"/>
          <ac:spMkLst>
            <pc:docMk/>
            <pc:sldMk cId="963979233" sldId="485"/>
            <ac:spMk id="26" creationId="{230BED4B-127B-2361-4BF1-8E2FE3521D94}"/>
          </ac:spMkLst>
        </pc:spChg>
        <pc:spChg chg="add del mod">
          <ac:chgData name="Dianti Farhana Kamasela" userId="02e221dd-e476-44bc-bca4-3c8151101a59" providerId="ADAL" clId="{1D9CE3E2-3AFB-444F-9177-DDAA1A837A8B}" dt="2023-04-06T03:10:32.185" v="10064" actId="478"/>
          <ac:spMkLst>
            <pc:docMk/>
            <pc:sldMk cId="963979233" sldId="485"/>
            <ac:spMk id="27" creationId="{C1D7295B-2BDA-F335-B7A4-D9F7C3314867}"/>
          </ac:spMkLst>
        </pc:spChg>
        <pc:spChg chg="add del mod">
          <ac:chgData name="Dianti Farhana Kamasela" userId="02e221dd-e476-44bc-bca4-3c8151101a59" providerId="ADAL" clId="{1D9CE3E2-3AFB-444F-9177-DDAA1A837A8B}" dt="2023-04-02T12:50:00.667" v="5330"/>
          <ac:spMkLst>
            <pc:docMk/>
            <pc:sldMk cId="963979233" sldId="485"/>
            <ac:spMk id="28" creationId="{891CF45B-56A5-95AA-B857-2CAFDAF4B9CF}"/>
          </ac:spMkLst>
        </pc:spChg>
        <pc:spChg chg="add mod">
          <ac:chgData name="Dianti Farhana Kamasela" userId="02e221dd-e476-44bc-bca4-3c8151101a59" providerId="ADAL" clId="{1D9CE3E2-3AFB-444F-9177-DDAA1A837A8B}" dt="2023-04-02T12:50:16.489" v="5336" actId="14100"/>
          <ac:spMkLst>
            <pc:docMk/>
            <pc:sldMk cId="963979233" sldId="485"/>
            <ac:spMk id="29" creationId="{782708CB-2B07-4D0A-0C39-97CC553803E1}"/>
          </ac:spMkLst>
        </pc:spChg>
        <pc:picChg chg="mod">
          <ac:chgData name="Dianti Farhana Kamasela" userId="02e221dd-e476-44bc-bca4-3c8151101a59" providerId="ADAL" clId="{1D9CE3E2-3AFB-444F-9177-DDAA1A837A8B}" dt="2023-04-02T12:50:10.217" v="5334" actId="1076"/>
          <ac:picMkLst>
            <pc:docMk/>
            <pc:sldMk cId="963979233" sldId="485"/>
            <ac:picMk id="13" creationId="{23AFA566-B393-B722-2F39-CC174F37C326}"/>
          </ac:picMkLst>
        </pc:picChg>
      </pc:sldChg>
      <pc:sldChg chg="modSp add del mod">
        <pc:chgData name="Dianti Farhana Kamasela" userId="02e221dd-e476-44bc-bca4-3c8151101a59" providerId="ADAL" clId="{1D9CE3E2-3AFB-444F-9177-DDAA1A837A8B}" dt="2023-03-30T05:01:19.643" v="3431" actId="47"/>
        <pc:sldMkLst>
          <pc:docMk/>
          <pc:sldMk cId="976622537" sldId="486"/>
        </pc:sldMkLst>
        <pc:spChg chg="mod">
          <ac:chgData name="Dianti Farhana Kamasela" userId="02e221dd-e476-44bc-bca4-3c8151101a59" providerId="ADAL" clId="{1D9CE3E2-3AFB-444F-9177-DDAA1A837A8B}" dt="2023-03-30T04:30:21.372" v="3154" actId="20577"/>
          <ac:spMkLst>
            <pc:docMk/>
            <pc:sldMk cId="976622537" sldId="486"/>
            <ac:spMk id="2" creationId="{EB507B96-5992-B808-61D6-839EFBD3F7DB}"/>
          </ac:spMkLst>
        </pc:spChg>
      </pc:sldChg>
      <pc:sldChg chg="addSp delSp modSp mod ord setBg modNotesTx">
        <pc:chgData name="Dianti Farhana Kamasela" userId="02e221dd-e476-44bc-bca4-3c8151101a59" providerId="ADAL" clId="{1D9CE3E2-3AFB-444F-9177-DDAA1A837A8B}" dt="2023-04-06T04:01:00.652" v="10918" actId="404"/>
        <pc:sldMkLst>
          <pc:docMk/>
          <pc:sldMk cId="1625446828" sldId="487"/>
        </pc:sldMkLst>
        <pc:spChg chg="mod">
          <ac:chgData name="Dianti Farhana Kamasela" userId="02e221dd-e476-44bc-bca4-3c8151101a59" providerId="ADAL" clId="{1D9CE3E2-3AFB-444F-9177-DDAA1A837A8B}" dt="2023-04-06T04:00:49.396" v="10917" actId="20577"/>
          <ac:spMkLst>
            <pc:docMk/>
            <pc:sldMk cId="1625446828" sldId="487"/>
            <ac:spMk id="4" creationId="{89CCA060-7970-6EED-D500-B79FBB7EB60A}"/>
          </ac:spMkLst>
        </pc:spChg>
        <pc:spChg chg="del mod">
          <ac:chgData name="Dianti Farhana Kamasela" userId="02e221dd-e476-44bc-bca4-3c8151101a59" providerId="ADAL" clId="{1D9CE3E2-3AFB-444F-9177-DDAA1A837A8B}" dt="2023-03-30T05:27:45.440" v="3554" actId="478"/>
          <ac:spMkLst>
            <pc:docMk/>
            <pc:sldMk cId="1625446828" sldId="487"/>
            <ac:spMk id="5" creationId="{CB5C86CE-C801-761E-9CEB-74E1BEEFEFC2}"/>
          </ac:spMkLst>
        </pc:spChg>
        <pc:spChg chg="mod">
          <ac:chgData name="Dianti Farhana Kamasela" userId="02e221dd-e476-44bc-bca4-3c8151101a59" providerId="ADAL" clId="{1D9CE3E2-3AFB-444F-9177-DDAA1A837A8B}" dt="2023-03-30T04:44:47.259" v="3246" actId="20577"/>
          <ac:spMkLst>
            <pc:docMk/>
            <pc:sldMk cId="1625446828" sldId="487"/>
            <ac:spMk id="7" creationId="{B3CB5264-7171-1587-4C00-0D61B90971F3}"/>
          </ac:spMkLst>
        </pc:spChg>
        <pc:spChg chg="add del mod">
          <ac:chgData name="Dianti Farhana Kamasela" userId="02e221dd-e476-44bc-bca4-3c8151101a59" providerId="ADAL" clId="{1D9CE3E2-3AFB-444F-9177-DDAA1A837A8B}" dt="2023-03-30T04:44:16.267" v="3239"/>
          <ac:spMkLst>
            <pc:docMk/>
            <pc:sldMk cId="1625446828" sldId="487"/>
            <ac:spMk id="11" creationId="{2B56217D-2D32-276B-0E0E-295C054387C5}"/>
          </ac:spMkLst>
        </pc:spChg>
        <pc:graphicFrameChg chg="add del mod modGraphic">
          <ac:chgData name="Dianti Farhana Kamasela" userId="02e221dd-e476-44bc-bca4-3c8151101a59" providerId="ADAL" clId="{1D9CE3E2-3AFB-444F-9177-DDAA1A837A8B}" dt="2023-03-28T13:25:58.332" v="1025" actId="478"/>
          <ac:graphicFrameMkLst>
            <pc:docMk/>
            <pc:sldMk cId="1625446828" sldId="487"/>
            <ac:graphicFrameMk id="10" creationId="{3F61CC74-34B6-10F7-841D-544D83C9511A}"/>
          </ac:graphicFrameMkLst>
        </pc:graphicFrameChg>
        <pc:graphicFrameChg chg="add mod modGraphic">
          <ac:chgData name="Dianti Farhana Kamasela" userId="02e221dd-e476-44bc-bca4-3c8151101a59" providerId="ADAL" clId="{1D9CE3E2-3AFB-444F-9177-DDAA1A837A8B}" dt="2023-04-06T04:01:00.652" v="10918" actId="404"/>
          <ac:graphicFrameMkLst>
            <pc:docMk/>
            <pc:sldMk cId="1625446828" sldId="487"/>
            <ac:graphicFrameMk id="12" creationId="{E76BD7EE-8767-947B-02F9-F70E01BEFCEC}"/>
          </ac:graphicFrameMkLst>
        </pc:graphicFrameChg>
      </pc:sldChg>
      <pc:sldChg chg="del">
        <pc:chgData name="Dianti Farhana Kamasela" userId="02e221dd-e476-44bc-bca4-3c8151101a59" providerId="ADAL" clId="{1D9CE3E2-3AFB-444F-9177-DDAA1A837A8B}" dt="2023-03-30T05:00:42.387" v="3420" actId="47"/>
        <pc:sldMkLst>
          <pc:docMk/>
          <pc:sldMk cId="2511724418" sldId="488"/>
        </pc:sldMkLst>
      </pc:sldChg>
      <pc:sldChg chg="addSp delSp modSp new mod ord setBg">
        <pc:chgData name="Dianti Farhana Kamasela" userId="02e221dd-e476-44bc-bca4-3c8151101a59" providerId="ADAL" clId="{1D9CE3E2-3AFB-444F-9177-DDAA1A837A8B}" dt="2023-04-06T03:58:29.223" v="10869" actId="20577"/>
        <pc:sldMkLst>
          <pc:docMk/>
          <pc:sldMk cId="2202821348" sldId="489"/>
        </pc:sldMkLst>
        <pc:spChg chg="del">
          <ac:chgData name="Dianti Farhana Kamasela" userId="02e221dd-e476-44bc-bca4-3c8151101a59" providerId="ADAL" clId="{1D9CE3E2-3AFB-444F-9177-DDAA1A837A8B}" dt="2023-03-28T13:30:04.053" v="1086" actId="478"/>
          <ac:spMkLst>
            <pc:docMk/>
            <pc:sldMk cId="2202821348" sldId="489"/>
            <ac:spMk id="2" creationId="{5F0986D6-7FFE-0BE1-040F-A8473FF6E80D}"/>
          </ac:spMkLst>
        </pc:spChg>
        <pc:spChg chg="mod">
          <ac:chgData name="Dianti Farhana Kamasela" userId="02e221dd-e476-44bc-bca4-3c8151101a59" providerId="ADAL" clId="{1D9CE3E2-3AFB-444F-9177-DDAA1A837A8B}" dt="2023-04-06T03:58:29.223" v="10869" actId="20577"/>
          <ac:spMkLst>
            <pc:docMk/>
            <pc:sldMk cId="2202821348" sldId="489"/>
            <ac:spMk id="3" creationId="{6D020FC5-F44D-8179-368F-62363781FC89}"/>
          </ac:spMkLst>
        </pc:spChg>
        <pc:spChg chg="add mod">
          <ac:chgData name="Dianti Farhana Kamasela" userId="02e221dd-e476-44bc-bca4-3c8151101a59" providerId="ADAL" clId="{1D9CE3E2-3AFB-444F-9177-DDAA1A837A8B}" dt="2023-04-05T04:32:51.612" v="8767" actId="403"/>
          <ac:spMkLst>
            <pc:docMk/>
            <pc:sldMk cId="2202821348" sldId="489"/>
            <ac:spMk id="5" creationId="{BB9FCA32-A28E-7C0E-32AA-2A958AF5C9EF}"/>
          </ac:spMkLst>
        </pc:spChg>
      </pc:sldChg>
      <pc:sldChg chg="addSp delSp modSp new del mod ord setBg">
        <pc:chgData name="Dianti Farhana Kamasela" userId="02e221dd-e476-44bc-bca4-3c8151101a59" providerId="ADAL" clId="{1D9CE3E2-3AFB-444F-9177-DDAA1A837A8B}" dt="2023-04-04T05:39:36.106" v="6453" actId="47"/>
        <pc:sldMkLst>
          <pc:docMk/>
          <pc:sldMk cId="2645738076" sldId="490"/>
        </pc:sldMkLst>
        <pc:spChg chg="del">
          <ac:chgData name="Dianti Farhana Kamasela" userId="02e221dd-e476-44bc-bca4-3c8151101a59" providerId="ADAL" clId="{1D9CE3E2-3AFB-444F-9177-DDAA1A837A8B}" dt="2023-03-28T13:31:06.830" v="1109" actId="478"/>
          <ac:spMkLst>
            <pc:docMk/>
            <pc:sldMk cId="2645738076" sldId="490"/>
            <ac:spMk id="2" creationId="{F4893601-CF56-03FF-6079-1C8FB20AB398}"/>
          </ac:spMkLst>
        </pc:spChg>
        <pc:spChg chg="del">
          <ac:chgData name="Dianti Farhana Kamasela" userId="02e221dd-e476-44bc-bca4-3c8151101a59" providerId="ADAL" clId="{1D9CE3E2-3AFB-444F-9177-DDAA1A837A8B}" dt="2023-03-28T13:31:03.617" v="1108"/>
          <ac:spMkLst>
            <pc:docMk/>
            <pc:sldMk cId="2645738076" sldId="490"/>
            <ac:spMk id="3" creationId="{DFA87DA7-677B-6292-ED51-F3DC19BC585D}"/>
          </ac:spMkLst>
        </pc:spChg>
        <pc:picChg chg="add mod">
          <ac:chgData name="Dianti Farhana Kamasela" userId="02e221dd-e476-44bc-bca4-3c8151101a59" providerId="ADAL" clId="{1D9CE3E2-3AFB-444F-9177-DDAA1A837A8B}" dt="2023-03-30T04:46:14.503" v="3253" actId="1076"/>
          <ac:picMkLst>
            <pc:docMk/>
            <pc:sldMk cId="2645738076" sldId="490"/>
            <ac:picMk id="4" creationId="{5B08C87D-27EC-37D6-FD42-582B5FCE3778}"/>
          </ac:picMkLst>
        </pc:picChg>
      </pc:sldChg>
      <pc:sldChg chg="modSp add del mod ord modNotesTx">
        <pc:chgData name="Dianti Farhana Kamasela" userId="02e221dd-e476-44bc-bca4-3c8151101a59" providerId="ADAL" clId="{1D9CE3E2-3AFB-444F-9177-DDAA1A837A8B}" dt="2023-03-30T05:04:23.672" v="3456" actId="47"/>
        <pc:sldMkLst>
          <pc:docMk/>
          <pc:sldMk cId="3873464517" sldId="491"/>
        </pc:sldMkLst>
        <pc:spChg chg="mod">
          <ac:chgData name="Dianti Farhana Kamasela" userId="02e221dd-e476-44bc-bca4-3c8151101a59" providerId="ADAL" clId="{1D9CE3E2-3AFB-444F-9177-DDAA1A837A8B}" dt="2023-03-28T13:34:13.136" v="1140" actId="27636"/>
          <ac:spMkLst>
            <pc:docMk/>
            <pc:sldMk cId="3873464517" sldId="491"/>
            <ac:spMk id="2" creationId="{EB507B96-5992-B808-61D6-839EFBD3F7DB}"/>
          </ac:spMkLst>
        </pc:spChg>
      </pc:sldChg>
      <pc:sldChg chg="add del ord">
        <pc:chgData name="Dianti Farhana Kamasela" userId="02e221dd-e476-44bc-bca4-3c8151101a59" providerId="ADAL" clId="{1D9CE3E2-3AFB-444F-9177-DDAA1A837A8B}" dt="2023-03-29T15:01:10.978" v="2494" actId="47"/>
        <pc:sldMkLst>
          <pc:docMk/>
          <pc:sldMk cId="2138612352" sldId="492"/>
        </pc:sldMkLst>
      </pc:sldChg>
      <pc:sldChg chg="modSp add mod ord modNotesTx">
        <pc:chgData name="Dianti Farhana Kamasela" userId="02e221dd-e476-44bc-bca4-3c8151101a59" providerId="ADAL" clId="{1D9CE3E2-3AFB-444F-9177-DDAA1A837A8B}" dt="2023-04-05T04:03:31.238" v="8695" actId="1076"/>
        <pc:sldMkLst>
          <pc:docMk/>
          <pc:sldMk cId="2577796754" sldId="493"/>
        </pc:sldMkLst>
        <pc:spChg chg="mod">
          <ac:chgData name="Dianti Farhana Kamasela" userId="02e221dd-e476-44bc-bca4-3c8151101a59" providerId="ADAL" clId="{1D9CE3E2-3AFB-444F-9177-DDAA1A837A8B}" dt="2023-04-05T04:03:31.238" v="8695" actId="1076"/>
          <ac:spMkLst>
            <pc:docMk/>
            <pc:sldMk cId="2577796754" sldId="493"/>
            <ac:spMk id="2" creationId="{EB507B96-5992-B808-61D6-839EFBD3F7DB}"/>
          </ac:spMkLst>
        </pc:spChg>
      </pc:sldChg>
      <pc:sldChg chg="addSp delSp modSp new mod ord modShow modNotesTx">
        <pc:chgData name="Dianti Farhana Kamasela" userId="02e221dd-e476-44bc-bca4-3c8151101a59" providerId="ADAL" clId="{1D9CE3E2-3AFB-444F-9177-DDAA1A837A8B}" dt="2023-04-06T03:11:45.114" v="10067"/>
        <pc:sldMkLst>
          <pc:docMk/>
          <pc:sldMk cId="4030910338" sldId="494"/>
        </pc:sldMkLst>
        <pc:spChg chg="del">
          <ac:chgData name="Dianti Farhana Kamasela" userId="02e221dd-e476-44bc-bca4-3c8151101a59" providerId="ADAL" clId="{1D9CE3E2-3AFB-444F-9177-DDAA1A837A8B}" dt="2023-03-28T13:43:21.782" v="1466" actId="478"/>
          <ac:spMkLst>
            <pc:docMk/>
            <pc:sldMk cId="4030910338" sldId="494"/>
            <ac:spMk id="2" creationId="{53536A90-ABCD-69CE-9D70-0EAD23A05BE7}"/>
          </ac:spMkLst>
        </pc:spChg>
        <pc:spChg chg="del">
          <ac:chgData name="Dianti Farhana Kamasela" userId="02e221dd-e476-44bc-bca4-3c8151101a59" providerId="ADAL" clId="{1D9CE3E2-3AFB-444F-9177-DDAA1A837A8B}" dt="2023-03-28T13:43:24.156" v="1467" actId="478"/>
          <ac:spMkLst>
            <pc:docMk/>
            <pc:sldMk cId="4030910338" sldId="494"/>
            <ac:spMk id="3" creationId="{E0BF358A-F05A-12DE-3BBB-955AB844A515}"/>
          </ac:spMkLst>
        </pc:spChg>
        <pc:spChg chg="add del mod">
          <ac:chgData name="Dianti Farhana Kamasela" userId="02e221dd-e476-44bc-bca4-3c8151101a59" providerId="ADAL" clId="{1D9CE3E2-3AFB-444F-9177-DDAA1A837A8B}" dt="2023-04-03T14:32:45.388" v="6415" actId="478"/>
          <ac:spMkLst>
            <pc:docMk/>
            <pc:sldMk cId="4030910338" sldId="494"/>
            <ac:spMk id="5" creationId="{BFC5932C-61CB-8D86-7708-05DAA82F75B3}"/>
          </ac:spMkLst>
        </pc:spChg>
        <pc:spChg chg="add del mod">
          <ac:chgData name="Dianti Farhana Kamasela" userId="02e221dd-e476-44bc-bca4-3c8151101a59" providerId="ADAL" clId="{1D9CE3E2-3AFB-444F-9177-DDAA1A837A8B}" dt="2023-04-03T14:32:45.388" v="6415" actId="478"/>
          <ac:spMkLst>
            <pc:docMk/>
            <pc:sldMk cId="4030910338" sldId="494"/>
            <ac:spMk id="7" creationId="{D0173E0F-722F-C0D0-5CFF-C42E616F5C55}"/>
          </ac:spMkLst>
        </pc:spChg>
        <pc:spChg chg="add del mod">
          <ac:chgData name="Dianti Farhana Kamasela" userId="02e221dd-e476-44bc-bca4-3c8151101a59" providerId="ADAL" clId="{1D9CE3E2-3AFB-444F-9177-DDAA1A837A8B}" dt="2023-04-03T14:32:45.388" v="6415" actId="478"/>
          <ac:spMkLst>
            <pc:docMk/>
            <pc:sldMk cId="4030910338" sldId="494"/>
            <ac:spMk id="9" creationId="{C9CB3495-C9AB-14E3-3AAF-81FB50E0E587}"/>
          </ac:spMkLst>
        </pc:spChg>
        <pc:spChg chg="add del mod">
          <ac:chgData name="Dianti Farhana Kamasela" userId="02e221dd-e476-44bc-bca4-3c8151101a59" providerId="ADAL" clId="{1D9CE3E2-3AFB-444F-9177-DDAA1A837A8B}" dt="2023-04-03T14:32:45.388" v="6415" actId="478"/>
          <ac:spMkLst>
            <pc:docMk/>
            <pc:sldMk cId="4030910338" sldId="494"/>
            <ac:spMk id="11" creationId="{904A3E52-EAA0-93F9-BAE6-E570544A6CBF}"/>
          </ac:spMkLst>
        </pc:spChg>
        <pc:spChg chg="add del mod">
          <ac:chgData name="Dianti Farhana Kamasela" userId="02e221dd-e476-44bc-bca4-3c8151101a59" providerId="ADAL" clId="{1D9CE3E2-3AFB-444F-9177-DDAA1A837A8B}" dt="2023-04-03T14:32:45.388" v="6415" actId="478"/>
          <ac:spMkLst>
            <pc:docMk/>
            <pc:sldMk cId="4030910338" sldId="494"/>
            <ac:spMk id="12" creationId="{E2E00864-94A6-BC46-5EE3-57D6D4295F6B}"/>
          </ac:spMkLst>
        </pc:spChg>
        <pc:spChg chg="add del mod">
          <ac:chgData name="Dianti Farhana Kamasela" userId="02e221dd-e476-44bc-bca4-3c8151101a59" providerId="ADAL" clId="{1D9CE3E2-3AFB-444F-9177-DDAA1A837A8B}" dt="2023-04-03T14:32:45.388" v="6415" actId="478"/>
          <ac:spMkLst>
            <pc:docMk/>
            <pc:sldMk cId="4030910338" sldId="494"/>
            <ac:spMk id="13" creationId="{D50CE0F8-A81C-B5AC-9A48-71D3D85F7B2B}"/>
          </ac:spMkLst>
        </pc:spChg>
        <pc:spChg chg="add del mod">
          <ac:chgData name="Dianti Farhana Kamasela" userId="02e221dd-e476-44bc-bca4-3c8151101a59" providerId="ADAL" clId="{1D9CE3E2-3AFB-444F-9177-DDAA1A837A8B}" dt="2023-04-03T14:32:45.388" v="6415" actId="478"/>
          <ac:spMkLst>
            <pc:docMk/>
            <pc:sldMk cId="4030910338" sldId="494"/>
            <ac:spMk id="17" creationId="{D4A202D7-3D3B-1FBD-49E8-DE8ADF0A0F6E}"/>
          </ac:spMkLst>
        </pc:spChg>
        <pc:spChg chg="add del mod">
          <ac:chgData name="Dianti Farhana Kamasela" userId="02e221dd-e476-44bc-bca4-3c8151101a59" providerId="ADAL" clId="{1D9CE3E2-3AFB-444F-9177-DDAA1A837A8B}" dt="2023-04-03T14:32:45.388" v="6415" actId="478"/>
          <ac:spMkLst>
            <pc:docMk/>
            <pc:sldMk cId="4030910338" sldId="494"/>
            <ac:spMk id="18" creationId="{BEE0A51B-A427-4761-1E6C-786827F1D840}"/>
          </ac:spMkLst>
        </pc:spChg>
        <pc:spChg chg="add del mod">
          <ac:chgData name="Dianti Farhana Kamasela" userId="02e221dd-e476-44bc-bca4-3c8151101a59" providerId="ADAL" clId="{1D9CE3E2-3AFB-444F-9177-DDAA1A837A8B}" dt="2023-04-03T14:32:45.388" v="6415" actId="478"/>
          <ac:spMkLst>
            <pc:docMk/>
            <pc:sldMk cId="4030910338" sldId="494"/>
            <ac:spMk id="19" creationId="{5A3BF302-5462-8718-23EE-F7FA97BC3A09}"/>
          </ac:spMkLst>
        </pc:spChg>
        <pc:spChg chg="add del mod">
          <ac:chgData name="Dianti Farhana Kamasela" userId="02e221dd-e476-44bc-bca4-3c8151101a59" providerId="ADAL" clId="{1D9CE3E2-3AFB-444F-9177-DDAA1A837A8B}" dt="2023-04-03T14:32:45.388" v="6415" actId="478"/>
          <ac:spMkLst>
            <pc:docMk/>
            <pc:sldMk cId="4030910338" sldId="494"/>
            <ac:spMk id="23" creationId="{1DE92E1F-C453-127D-F9AC-ACC25B26753E}"/>
          </ac:spMkLst>
        </pc:spChg>
        <pc:spChg chg="add del mod">
          <ac:chgData name="Dianti Farhana Kamasela" userId="02e221dd-e476-44bc-bca4-3c8151101a59" providerId="ADAL" clId="{1D9CE3E2-3AFB-444F-9177-DDAA1A837A8B}" dt="2023-04-03T14:32:45.388" v="6415" actId="478"/>
          <ac:spMkLst>
            <pc:docMk/>
            <pc:sldMk cId="4030910338" sldId="494"/>
            <ac:spMk id="28" creationId="{C136204E-776C-4288-ABE8-FF30DB07EC3C}"/>
          </ac:spMkLst>
        </pc:spChg>
        <pc:spChg chg="add del mod">
          <ac:chgData name="Dianti Farhana Kamasela" userId="02e221dd-e476-44bc-bca4-3c8151101a59" providerId="ADAL" clId="{1D9CE3E2-3AFB-444F-9177-DDAA1A837A8B}" dt="2023-04-03T14:32:45.388" v="6415" actId="478"/>
          <ac:spMkLst>
            <pc:docMk/>
            <pc:sldMk cId="4030910338" sldId="494"/>
            <ac:spMk id="29" creationId="{CBF570C8-2A7E-002C-479C-63274149C170}"/>
          </ac:spMkLst>
        </pc:spChg>
        <pc:spChg chg="add del mod">
          <ac:chgData name="Dianti Farhana Kamasela" userId="02e221dd-e476-44bc-bca4-3c8151101a59" providerId="ADAL" clId="{1D9CE3E2-3AFB-444F-9177-DDAA1A837A8B}" dt="2023-04-03T14:32:45.388" v="6415" actId="478"/>
          <ac:spMkLst>
            <pc:docMk/>
            <pc:sldMk cId="4030910338" sldId="494"/>
            <ac:spMk id="30" creationId="{C4FA1E8F-EA89-7221-5F1D-AE52BCE514CF}"/>
          </ac:spMkLst>
        </pc:spChg>
        <pc:spChg chg="add del mod">
          <ac:chgData name="Dianti Farhana Kamasela" userId="02e221dd-e476-44bc-bca4-3c8151101a59" providerId="ADAL" clId="{1D9CE3E2-3AFB-444F-9177-DDAA1A837A8B}" dt="2023-04-03T14:32:45.388" v="6415" actId="478"/>
          <ac:spMkLst>
            <pc:docMk/>
            <pc:sldMk cId="4030910338" sldId="494"/>
            <ac:spMk id="31" creationId="{5C73AEB0-1E2A-544E-CCE6-86E946CD7C6C}"/>
          </ac:spMkLst>
        </pc:spChg>
        <pc:spChg chg="add del mod">
          <ac:chgData name="Dianti Farhana Kamasela" userId="02e221dd-e476-44bc-bca4-3c8151101a59" providerId="ADAL" clId="{1D9CE3E2-3AFB-444F-9177-DDAA1A837A8B}" dt="2023-04-04T13:06:32.459" v="6859" actId="478"/>
          <ac:spMkLst>
            <pc:docMk/>
            <pc:sldMk cId="4030910338" sldId="494"/>
            <ac:spMk id="34" creationId="{3CD2402E-DE7E-035F-5053-D8F0B449A1C1}"/>
          </ac:spMkLst>
        </pc:spChg>
        <pc:spChg chg="add del mod">
          <ac:chgData name="Dianti Farhana Kamasela" userId="02e221dd-e476-44bc-bca4-3c8151101a59" providerId="ADAL" clId="{1D9CE3E2-3AFB-444F-9177-DDAA1A837A8B}" dt="2023-04-04T13:06:32.459" v="6859" actId="478"/>
          <ac:spMkLst>
            <pc:docMk/>
            <pc:sldMk cId="4030910338" sldId="494"/>
            <ac:spMk id="35" creationId="{1A5E25E6-777F-8B0B-BB34-DC98C2CB62C9}"/>
          </ac:spMkLst>
        </pc:spChg>
        <pc:spChg chg="add del mod">
          <ac:chgData name="Dianti Farhana Kamasela" userId="02e221dd-e476-44bc-bca4-3c8151101a59" providerId="ADAL" clId="{1D9CE3E2-3AFB-444F-9177-DDAA1A837A8B}" dt="2023-04-04T13:06:32.459" v="6859" actId="478"/>
          <ac:spMkLst>
            <pc:docMk/>
            <pc:sldMk cId="4030910338" sldId="494"/>
            <ac:spMk id="36" creationId="{01292912-1657-A93E-6688-3C84C5ACA906}"/>
          </ac:spMkLst>
        </pc:spChg>
        <pc:spChg chg="add del mod">
          <ac:chgData name="Dianti Farhana Kamasela" userId="02e221dd-e476-44bc-bca4-3c8151101a59" providerId="ADAL" clId="{1D9CE3E2-3AFB-444F-9177-DDAA1A837A8B}" dt="2023-04-04T13:06:32.459" v="6859" actId="478"/>
          <ac:spMkLst>
            <pc:docMk/>
            <pc:sldMk cId="4030910338" sldId="494"/>
            <ac:spMk id="37" creationId="{BF4BAC3B-BD81-7D8B-01E1-3C02A0E8D867}"/>
          </ac:spMkLst>
        </pc:spChg>
        <pc:spChg chg="add del mod">
          <ac:chgData name="Dianti Farhana Kamasela" userId="02e221dd-e476-44bc-bca4-3c8151101a59" providerId="ADAL" clId="{1D9CE3E2-3AFB-444F-9177-DDAA1A837A8B}" dt="2023-04-04T13:06:32.459" v="6859" actId="478"/>
          <ac:spMkLst>
            <pc:docMk/>
            <pc:sldMk cId="4030910338" sldId="494"/>
            <ac:spMk id="38" creationId="{BE955CB6-CCCF-4428-3C15-48BDDC078D79}"/>
          </ac:spMkLst>
        </pc:spChg>
        <pc:spChg chg="add del mod">
          <ac:chgData name="Dianti Farhana Kamasela" userId="02e221dd-e476-44bc-bca4-3c8151101a59" providerId="ADAL" clId="{1D9CE3E2-3AFB-444F-9177-DDAA1A837A8B}" dt="2023-04-04T13:06:32.459" v="6859" actId="478"/>
          <ac:spMkLst>
            <pc:docMk/>
            <pc:sldMk cId="4030910338" sldId="494"/>
            <ac:spMk id="39" creationId="{9FA45791-D8FC-64C5-1585-D4E07A2FFEBF}"/>
          </ac:spMkLst>
        </pc:spChg>
        <pc:spChg chg="add del mod">
          <ac:chgData name="Dianti Farhana Kamasela" userId="02e221dd-e476-44bc-bca4-3c8151101a59" providerId="ADAL" clId="{1D9CE3E2-3AFB-444F-9177-DDAA1A837A8B}" dt="2023-04-04T13:06:32.459" v="6859" actId="478"/>
          <ac:spMkLst>
            <pc:docMk/>
            <pc:sldMk cId="4030910338" sldId="494"/>
            <ac:spMk id="40" creationId="{9BE21643-997B-3034-27F5-FC9004AA5E97}"/>
          </ac:spMkLst>
        </pc:spChg>
        <pc:spChg chg="add del mod">
          <ac:chgData name="Dianti Farhana Kamasela" userId="02e221dd-e476-44bc-bca4-3c8151101a59" providerId="ADAL" clId="{1D9CE3E2-3AFB-444F-9177-DDAA1A837A8B}" dt="2023-04-04T13:06:32.459" v="6859" actId="478"/>
          <ac:spMkLst>
            <pc:docMk/>
            <pc:sldMk cId="4030910338" sldId="494"/>
            <ac:spMk id="41" creationId="{68CA1B7C-E835-8477-C517-816D37C6B6EE}"/>
          </ac:spMkLst>
        </pc:spChg>
        <pc:spChg chg="add del mod">
          <ac:chgData name="Dianti Farhana Kamasela" userId="02e221dd-e476-44bc-bca4-3c8151101a59" providerId="ADAL" clId="{1D9CE3E2-3AFB-444F-9177-DDAA1A837A8B}" dt="2023-04-04T13:06:32.459" v="6859" actId="478"/>
          <ac:spMkLst>
            <pc:docMk/>
            <pc:sldMk cId="4030910338" sldId="494"/>
            <ac:spMk id="43" creationId="{AEBFD3AC-C761-CCBE-3A13-CA226819B637}"/>
          </ac:spMkLst>
        </pc:spChg>
        <pc:spChg chg="add del mod">
          <ac:chgData name="Dianti Farhana Kamasela" userId="02e221dd-e476-44bc-bca4-3c8151101a59" providerId="ADAL" clId="{1D9CE3E2-3AFB-444F-9177-DDAA1A837A8B}" dt="2023-04-04T13:06:32.459" v="6859" actId="478"/>
          <ac:spMkLst>
            <pc:docMk/>
            <pc:sldMk cId="4030910338" sldId="494"/>
            <ac:spMk id="44" creationId="{F8134B9F-00D3-E3BC-5A99-35324CC9B641}"/>
          </ac:spMkLst>
        </pc:spChg>
        <pc:spChg chg="add del mod">
          <ac:chgData name="Dianti Farhana Kamasela" userId="02e221dd-e476-44bc-bca4-3c8151101a59" providerId="ADAL" clId="{1D9CE3E2-3AFB-444F-9177-DDAA1A837A8B}" dt="2023-04-04T13:06:32.459" v="6859" actId="478"/>
          <ac:spMkLst>
            <pc:docMk/>
            <pc:sldMk cId="4030910338" sldId="494"/>
            <ac:spMk id="45" creationId="{E5C05C20-97BC-89C0-45DF-DB27D14073DA}"/>
          </ac:spMkLst>
        </pc:spChg>
        <pc:spChg chg="add del mod">
          <ac:chgData name="Dianti Farhana Kamasela" userId="02e221dd-e476-44bc-bca4-3c8151101a59" providerId="ADAL" clId="{1D9CE3E2-3AFB-444F-9177-DDAA1A837A8B}" dt="2023-04-04T13:06:32.459" v="6859" actId="478"/>
          <ac:spMkLst>
            <pc:docMk/>
            <pc:sldMk cId="4030910338" sldId="494"/>
            <ac:spMk id="46" creationId="{84504C0E-4D85-0134-4B98-6A35CCF3CAA5}"/>
          </ac:spMkLst>
        </pc:spChg>
        <pc:spChg chg="add del mod">
          <ac:chgData name="Dianti Farhana Kamasela" userId="02e221dd-e476-44bc-bca4-3c8151101a59" providerId="ADAL" clId="{1D9CE3E2-3AFB-444F-9177-DDAA1A837A8B}" dt="2023-04-04T13:06:32.459" v="6859" actId="478"/>
          <ac:spMkLst>
            <pc:docMk/>
            <pc:sldMk cId="4030910338" sldId="494"/>
            <ac:spMk id="47" creationId="{1FE72A98-9DAE-4F1E-A463-A7FF6216541C}"/>
          </ac:spMkLst>
        </pc:spChg>
        <pc:spChg chg="add del mod">
          <ac:chgData name="Dianti Farhana Kamasela" userId="02e221dd-e476-44bc-bca4-3c8151101a59" providerId="ADAL" clId="{1D9CE3E2-3AFB-444F-9177-DDAA1A837A8B}" dt="2023-04-04T13:06:32.459" v="6859" actId="478"/>
          <ac:spMkLst>
            <pc:docMk/>
            <pc:sldMk cId="4030910338" sldId="494"/>
            <ac:spMk id="48" creationId="{A39B5FF8-7851-A42E-A61D-6DF45D4A9B68}"/>
          </ac:spMkLst>
        </pc:spChg>
        <pc:spChg chg="add del mod">
          <ac:chgData name="Dianti Farhana Kamasela" userId="02e221dd-e476-44bc-bca4-3c8151101a59" providerId="ADAL" clId="{1D9CE3E2-3AFB-444F-9177-DDAA1A837A8B}" dt="2023-04-04T13:06:32.459" v="6859" actId="478"/>
          <ac:spMkLst>
            <pc:docMk/>
            <pc:sldMk cId="4030910338" sldId="494"/>
            <ac:spMk id="49" creationId="{22F6CB7F-3E04-74C9-8C6F-084D82A95A55}"/>
          </ac:spMkLst>
        </pc:spChg>
        <pc:spChg chg="add del mod">
          <ac:chgData name="Dianti Farhana Kamasela" userId="02e221dd-e476-44bc-bca4-3c8151101a59" providerId="ADAL" clId="{1D9CE3E2-3AFB-444F-9177-DDAA1A837A8B}" dt="2023-04-04T13:06:32.459" v="6859" actId="478"/>
          <ac:spMkLst>
            <pc:docMk/>
            <pc:sldMk cId="4030910338" sldId="494"/>
            <ac:spMk id="50" creationId="{07691D40-CDB1-8F6B-A33C-C6BFDC33B2C4}"/>
          </ac:spMkLst>
        </pc:spChg>
        <pc:spChg chg="add del mod">
          <ac:chgData name="Dianti Farhana Kamasela" userId="02e221dd-e476-44bc-bca4-3c8151101a59" providerId="ADAL" clId="{1D9CE3E2-3AFB-444F-9177-DDAA1A837A8B}" dt="2023-04-04T13:06:32.459" v="6859" actId="478"/>
          <ac:spMkLst>
            <pc:docMk/>
            <pc:sldMk cId="4030910338" sldId="494"/>
            <ac:spMk id="58" creationId="{C3E78651-3AA9-72CE-91FF-AF8E67F84547}"/>
          </ac:spMkLst>
        </pc:spChg>
        <pc:spChg chg="add del mod">
          <ac:chgData name="Dianti Farhana Kamasela" userId="02e221dd-e476-44bc-bca4-3c8151101a59" providerId="ADAL" clId="{1D9CE3E2-3AFB-444F-9177-DDAA1A837A8B}" dt="2023-04-04T13:06:32.459" v="6859" actId="478"/>
          <ac:spMkLst>
            <pc:docMk/>
            <pc:sldMk cId="4030910338" sldId="494"/>
            <ac:spMk id="59" creationId="{3602B512-EB7D-712F-F22C-BC57D77C3C9C}"/>
          </ac:spMkLst>
        </pc:spChg>
        <pc:spChg chg="add del mod">
          <ac:chgData name="Dianti Farhana Kamasela" userId="02e221dd-e476-44bc-bca4-3c8151101a59" providerId="ADAL" clId="{1D9CE3E2-3AFB-444F-9177-DDAA1A837A8B}" dt="2023-04-04T13:06:32.459" v="6859" actId="478"/>
          <ac:spMkLst>
            <pc:docMk/>
            <pc:sldMk cId="4030910338" sldId="494"/>
            <ac:spMk id="60" creationId="{8932DC01-FC51-90F4-F4D3-7AE2BAD92714}"/>
          </ac:spMkLst>
        </pc:spChg>
        <pc:spChg chg="add del mod">
          <ac:chgData name="Dianti Farhana Kamasela" userId="02e221dd-e476-44bc-bca4-3c8151101a59" providerId="ADAL" clId="{1D9CE3E2-3AFB-444F-9177-DDAA1A837A8B}" dt="2023-04-04T13:06:32.459" v="6859" actId="478"/>
          <ac:spMkLst>
            <pc:docMk/>
            <pc:sldMk cId="4030910338" sldId="494"/>
            <ac:spMk id="62" creationId="{28FCF6D2-A246-A910-5892-0744372BECFA}"/>
          </ac:spMkLst>
        </pc:spChg>
        <pc:spChg chg="add del mod">
          <ac:chgData name="Dianti Farhana Kamasela" userId="02e221dd-e476-44bc-bca4-3c8151101a59" providerId="ADAL" clId="{1D9CE3E2-3AFB-444F-9177-DDAA1A837A8B}" dt="2023-04-04T13:06:32.459" v="6859" actId="478"/>
          <ac:spMkLst>
            <pc:docMk/>
            <pc:sldMk cId="4030910338" sldId="494"/>
            <ac:spMk id="65" creationId="{A01EE89A-EF61-A7A1-6793-DC954C6C79C8}"/>
          </ac:spMkLst>
        </pc:spChg>
        <pc:spChg chg="add del mod">
          <ac:chgData name="Dianti Farhana Kamasela" userId="02e221dd-e476-44bc-bca4-3c8151101a59" providerId="ADAL" clId="{1D9CE3E2-3AFB-444F-9177-DDAA1A837A8B}" dt="2023-04-04T13:06:59.781" v="6875"/>
          <ac:spMkLst>
            <pc:docMk/>
            <pc:sldMk cId="4030910338" sldId="494"/>
            <ac:spMk id="77" creationId="{667CE834-7F86-1032-FA1D-6729A0F4F28A}"/>
          </ac:spMkLst>
        </pc:spChg>
        <pc:spChg chg="add del mod">
          <ac:chgData name="Dianti Farhana Kamasela" userId="02e221dd-e476-44bc-bca4-3c8151101a59" providerId="ADAL" clId="{1D9CE3E2-3AFB-444F-9177-DDAA1A837A8B}" dt="2023-04-04T13:06:59.781" v="6875"/>
          <ac:spMkLst>
            <pc:docMk/>
            <pc:sldMk cId="4030910338" sldId="494"/>
            <ac:spMk id="78" creationId="{6754C63E-4361-441E-B5E7-F99AE37D93D0}"/>
          </ac:spMkLst>
        </pc:spChg>
        <pc:spChg chg="add del mod">
          <ac:chgData name="Dianti Farhana Kamasela" userId="02e221dd-e476-44bc-bca4-3c8151101a59" providerId="ADAL" clId="{1D9CE3E2-3AFB-444F-9177-DDAA1A837A8B}" dt="2023-04-04T13:06:59.781" v="6875"/>
          <ac:spMkLst>
            <pc:docMk/>
            <pc:sldMk cId="4030910338" sldId="494"/>
            <ac:spMk id="79" creationId="{B55D3BC3-858D-2A47-3F83-FC1A9C299CAC}"/>
          </ac:spMkLst>
        </pc:spChg>
        <pc:spChg chg="add del mod">
          <ac:chgData name="Dianti Farhana Kamasela" userId="02e221dd-e476-44bc-bca4-3c8151101a59" providerId="ADAL" clId="{1D9CE3E2-3AFB-444F-9177-DDAA1A837A8B}" dt="2023-04-04T13:06:59.781" v="6875"/>
          <ac:spMkLst>
            <pc:docMk/>
            <pc:sldMk cId="4030910338" sldId="494"/>
            <ac:spMk id="80" creationId="{6CC7FCB1-3F82-122D-8CFF-83D58E9C43EF}"/>
          </ac:spMkLst>
        </pc:spChg>
        <pc:spChg chg="add del mod">
          <ac:chgData name="Dianti Farhana Kamasela" userId="02e221dd-e476-44bc-bca4-3c8151101a59" providerId="ADAL" clId="{1D9CE3E2-3AFB-444F-9177-DDAA1A837A8B}" dt="2023-04-04T13:06:59.781" v="6875"/>
          <ac:spMkLst>
            <pc:docMk/>
            <pc:sldMk cId="4030910338" sldId="494"/>
            <ac:spMk id="81" creationId="{F409DC3E-2C61-AF15-A8FF-80AD4D88D22F}"/>
          </ac:spMkLst>
        </pc:spChg>
        <pc:spChg chg="add del mod">
          <ac:chgData name="Dianti Farhana Kamasela" userId="02e221dd-e476-44bc-bca4-3c8151101a59" providerId="ADAL" clId="{1D9CE3E2-3AFB-444F-9177-DDAA1A837A8B}" dt="2023-04-04T13:06:59.781" v="6875"/>
          <ac:spMkLst>
            <pc:docMk/>
            <pc:sldMk cId="4030910338" sldId="494"/>
            <ac:spMk id="82" creationId="{536FAFBF-B155-BA3E-9167-7BB6AE0207CB}"/>
          </ac:spMkLst>
        </pc:spChg>
        <pc:spChg chg="add del mod">
          <ac:chgData name="Dianti Farhana Kamasela" userId="02e221dd-e476-44bc-bca4-3c8151101a59" providerId="ADAL" clId="{1D9CE3E2-3AFB-444F-9177-DDAA1A837A8B}" dt="2023-04-04T13:06:59.781" v="6875"/>
          <ac:spMkLst>
            <pc:docMk/>
            <pc:sldMk cId="4030910338" sldId="494"/>
            <ac:spMk id="83" creationId="{0BE7573A-85FC-8891-56DE-02C5AEFAD9B9}"/>
          </ac:spMkLst>
        </pc:spChg>
        <pc:spChg chg="add del mod">
          <ac:chgData name="Dianti Farhana Kamasela" userId="02e221dd-e476-44bc-bca4-3c8151101a59" providerId="ADAL" clId="{1D9CE3E2-3AFB-444F-9177-DDAA1A837A8B}" dt="2023-04-04T13:06:59.781" v="6875"/>
          <ac:spMkLst>
            <pc:docMk/>
            <pc:sldMk cId="4030910338" sldId="494"/>
            <ac:spMk id="84" creationId="{890EC595-571C-B912-BFA8-A50DF0B6F15A}"/>
          </ac:spMkLst>
        </pc:spChg>
        <pc:spChg chg="add del mod">
          <ac:chgData name="Dianti Farhana Kamasela" userId="02e221dd-e476-44bc-bca4-3c8151101a59" providerId="ADAL" clId="{1D9CE3E2-3AFB-444F-9177-DDAA1A837A8B}" dt="2023-04-04T13:06:59.781" v="6875"/>
          <ac:spMkLst>
            <pc:docMk/>
            <pc:sldMk cId="4030910338" sldId="494"/>
            <ac:spMk id="86" creationId="{A0FB96B1-6967-7749-942F-79BBD550D26E}"/>
          </ac:spMkLst>
        </pc:spChg>
        <pc:spChg chg="add del mod">
          <ac:chgData name="Dianti Farhana Kamasela" userId="02e221dd-e476-44bc-bca4-3c8151101a59" providerId="ADAL" clId="{1D9CE3E2-3AFB-444F-9177-DDAA1A837A8B}" dt="2023-04-04T13:06:59.781" v="6875"/>
          <ac:spMkLst>
            <pc:docMk/>
            <pc:sldMk cId="4030910338" sldId="494"/>
            <ac:spMk id="87" creationId="{0A9BA3B7-688F-B5E9-BB42-533B05E9D507}"/>
          </ac:spMkLst>
        </pc:spChg>
        <pc:spChg chg="add del mod">
          <ac:chgData name="Dianti Farhana Kamasela" userId="02e221dd-e476-44bc-bca4-3c8151101a59" providerId="ADAL" clId="{1D9CE3E2-3AFB-444F-9177-DDAA1A837A8B}" dt="2023-04-04T13:06:59.781" v="6875"/>
          <ac:spMkLst>
            <pc:docMk/>
            <pc:sldMk cId="4030910338" sldId="494"/>
            <ac:spMk id="88" creationId="{A1F0EE20-417D-7CD2-32F2-3562A2A45CE6}"/>
          </ac:spMkLst>
        </pc:spChg>
        <pc:spChg chg="add del mod">
          <ac:chgData name="Dianti Farhana Kamasela" userId="02e221dd-e476-44bc-bca4-3c8151101a59" providerId="ADAL" clId="{1D9CE3E2-3AFB-444F-9177-DDAA1A837A8B}" dt="2023-04-04T13:06:59.781" v="6875"/>
          <ac:spMkLst>
            <pc:docMk/>
            <pc:sldMk cId="4030910338" sldId="494"/>
            <ac:spMk id="89" creationId="{2197A9F0-203D-E00B-4231-B539F98F54C3}"/>
          </ac:spMkLst>
        </pc:spChg>
        <pc:spChg chg="add del mod">
          <ac:chgData name="Dianti Farhana Kamasela" userId="02e221dd-e476-44bc-bca4-3c8151101a59" providerId="ADAL" clId="{1D9CE3E2-3AFB-444F-9177-DDAA1A837A8B}" dt="2023-04-04T13:06:59.781" v="6875"/>
          <ac:spMkLst>
            <pc:docMk/>
            <pc:sldMk cId="4030910338" sldId="494"/>
            <ac:spMk id="90" creationId="{22EA36A1-FA54-D90E-AC86-DEC9F6374AFD}"/>
          </ac:spMkLst>
        </pc:spChg>
        <pc:spChg chg="add del mod">
          <ac:chgData name="Dianti Farhana Kamasela" userId="02e221dd-e476-44bc-bca4-3c8151101a59" providerId="ADAL" clId="{1D9CE3E2-3AFB-444F-9177-DDAA1A837A8B}" dt="2023-04-04T13:06:59.781" v="6875"/>
          <ac:spMkLst>
            <pc:docMk/>
            <pc:sldMk cId="4030910338" sldId="494"/>
            <ac:spMk id="91" creationId="{4D2E982D-161A-AB9F-68CD-6F08BC78A5A0}"/>
          </ac:spMkLst>
        </pc:spChg>
        <pc:spChg chg="add del mod">
          <ac:chgData name="Dianti Farhana Kamasela" userId="02e221dd-e476-44bc-bca4-3c8151101a59" providerId="ADAL" clId="{1D9CE3E2-3AFB-444F-9177-DDAA1A837A8B}" dt="2023-04-04T13:06:59.781" v="6875"/>
          <ac:spMkLst>
            <pc:docMk/>
            <pc:sldMk cId="4030910338" sldId="494"/>
            <ac:spMk id="92" creationId="{71919848-CA03-6CD1-7BE2-3A863EAC905B}"/>
          </ac:spMkLst>
        </pc:spChg>
        <pc:spChg chg="add del mod">
          <ac:chgData name="Dianti Farhana Kamasela" userId="02e221dd-e476-44bc-bca4-3c8151101a59" providerId="ADAL" clId="{1D9CE3E2-3AFB-444F-9177-DDAA1A837A8B}" dt="2023-04-04T13:06:59.781" v="6875"/>
          <ac:spMkLst>
            <pc:docMk/>
            <pc:sldMk cId="4030910338" sldId="494"/>
            <ac:spMk id="93" creationId="{61537864-7B21-050E-6227-81B47ABCADCB}"/>
          </ac:spMkLst>
        </pc:spChg>
        <pc:spChg chg="add del mod">
          <ac:chgData name="Dianti Farhana Kamasela" userId="02e221dd-e476-44bc-bca4-3c8151101a59" providerId="ADAL" clId="{1D9CE3E2-3AFB-444F-9177-DDAA1A837A8B}" dt="2023-04-04T13:06:59.781" v="6875"/>
          <ac:spMkLst>
            <pc:docMk/>
            <pc:sldMk cId="4030910338" sldId="494"/>
            <ac:spMk id="101" creationId="{1A474B25-16E1-9E35-B094-5A68CCA57387}"/>
          </ac:spMkLst>
        </pc:spChg>
        <pc:spChg chg="add del mod">
          <ac:chgData name="Dianti Farhana Kamasela" userId="02e221dd-e476-44bc-bca4-3c8151101a59" providerId="ADAL" clId="{1D9CE3E2-3AFB-444F-9177-DDAA1A837A8B}" dt="2023-04-04T13:06:59.781" v="6875"/>
          <ac:spMkLst>
            <pc:docMk/>
            <pc:sldMk cId="4030910338" sldId="494"/>
            <ac:spMk id="102" creationId="{F7BB2C4B-9C73-D553-DAB3-B4BD872E8C7A}"/>
          </ac:spMkLst>
        </pc:spChg>
        <pc:spChg chg="add del mod">
          <ac:chgData name="Dianti Farhana Kamasela" userId="02e221dd-e476-44bc-bca4-3c8151101a59" providerId="ADAL" clId="{1D9CE3E2-3AFB-444F-9177-DDAA1A837A8B}" dt="2023-04-04T13:06:59.781" v="6875"/>
          <ac:spMkLst>
            <pc:docMk/>
            <pc:sldMk cId="4030910338" sldId="494"/>
            <ac:spMk id="103" creationId="{5552AC84-15BC-8EEF-8A84-E3BF24C27C38}"/>
          </ac:spMkLst>
        </pc:spChg>
        <pc:spChg chg="add del mod">
          <ac:chgData name="Dianti Farhana Kamasela" userId="02e221dd-e476-44bc-bca4-3c8151101a59" providerId="ADAL" clId="{1D9CE3E2-3AFB-444F-9177-DDAA1A837A8B}" dt="2023-04-04T13:06:59.781" v="6875"/>
          <ac:spMkLst>
            <pc:docMk/>
            <pc:sldMk cId="4030910338" sldId="494"/>
            <ac:spMk id="105" creationId="{A56C2D6B-8BCC-1B70-2D6D-69518A72E549}"/>
          </ac:spMkLst>
        </pc:spChg>
        <pc:spChg chg="add del mod">
          <ac:chgData name="Dianti Farhana Kamasela" userId="02e221dd-e476-44bc-bca4-3c8151101a59" providerId="ADAL" clId="{1D9CE3E2-3AFB-444F-9177-DDAA1A837A8B}" dt="2023-04-04T13:06:59.781" v="6875"/>
          <ac:spMkLst>
            <pc:docMk/>
            <pc:sldMk cId="4030910338" sldId="494"/>
            <ac:spMk id="108" creationId="{F60BD2CF-5D3A-B598-0053-619927556F40}"/>
          </ac:spMkLst>
        </pc:spChg>
        <pc:spChg chg="add mod">
          <ac:chgData name="Dianti Farhana Kamasela" userId="02e221dd-e476-44bc-bca4-3c8151101a59" providerId="ADAL" clId="{1D9CE3E2-3AFB-444F-9177-DDAA1A837A8B}" dt="2023-04-05T05:27:59.661" v="9439" actId="1076"/>
          <ac:spMkLst>
            <pc:docMk/>
            <pc:sldMk cId="4030910338" sldId="494"/>
            <ac:spMk id="110" creationId="{8E3D7AC6-A1F2-9A78-E572-4836B5887BB5}"/>
          </ac:spMkLst>
        </pc:spChg>
        <pc:spChg chg="add mod">
          <ac:chgData name="Dianti Farhana Kamasela" userId="02e221dd-e476-44bc-bca4-3c8151101a59" providerId="ADAL" clId="{1D9CE3E2-3AFB-444F-9177-DDAA1A837A8B}" dt="2023-04-05T05:27:59.661" v="9439" actId="1076"/>
          <ac:spMkLst>
            <pc:docMk/>
            <pc:sldMk cId="4030910338" sldId="494"/>
            <ac:spMk id="111" creationId="{698B16E0-539C-508F-7571-BCFBEBCBF5A0}"/>
          </ac:spMkLst>
        </pc:spChg>
        <pc:spChg chg="add mod">
          <ac:chgData name="Dianti Farhana Kamasela" userId="02e221dd-e476-44bc-bca4-3c8151101a59" providerId="ADAL" clId="{1D9CE3E2-3AFB-444F-9177-DDAA1A837A8B}" dt="2023-04-05T05:27:59.661" v="9439" actId="1076"/>
          <ac:spMkLst>
            <pc:docMk/>
            <pc:sldMk cId="4030910338" sldId="494"/>
            <ac:spMk id="112" creationId="{6E367057-B5BB-79C5-0D4E-1080E6EDD511}"/>
          </ac:spMkLst>
        </pc:spChg>
        <pc:spChg chg="add mod">
          <ac:chgData name="Dianti Farhana Kamasela" userId="02e221dd-e476-44bc-bca4-3c8151101a59" providerId="ADAL" clId="{1D9CE3E2-3AFB-444F-9177-DDAA1A837A8B}" dt="2023-04-05T05:27:59.661" v="9439" actId="1076"/>
          <ac:spMkLst>
            <pc:docMk/>
            <pc:sldMk cId="4030910338" sldId="494"/>
            <ac:spMk id="113" creationId="{44082112-D865-6CBD-1782-5DA5A22F2637}"/>
          </ac:spMkLst>
        </pc:spChg>
        <pc:spChg chg="add mod">
          <ac:chgData name="Dianti Farhana Kamasela" userId="02e221dd-e476-44bc-bca4-3c8151101a59" providerId="ADAL" clId="{1D9CE3E2-3AFB-444F-9177-DDAA1A837A8B}" dt="2023-04-05T05:27:59.661" v="9439" actId="1076"/>
          <ac:spMkLst>
            <pc:docMk/>
            <pc:sldMk cId="4030910338" sldId="494"/>
            <ac:spMk id="114" creationId="{32B06D37-FD71-4D8D-D4B3-E56714B63ED0}"/>
          </ac:spMkLst>
        </pc:spChg>
        <pc:spChg chg="add mod">
          <ac:chgData name="Dianti Farhana Kamasela" userId="02e221dd-e476-44bc-bca4-3c8151101a59" providerId="ADAL" clId="{1D9CE3E2-3AFB-444F-9177-DDAA1A837A8B}" dt="2023-04-05T05:28:23.976" v="9445" actId="14100"/>
          <ac:spMkLst>
            <pc:docMk/>
            <pc:sldMk cId="4030910338" sldId="494"/>
            <ac:spMk id="115" creationId="{3FA30EFA-814F-B39B-FC7E-29B7E6DDE981}"/>
          </ac:spMkLst>
        </pc:spChg>
        <pc:spChg chg="add mod">
          <ac:chgData name="Dianti Farhana Kamasela" userId="02e221dd-e476-44bc-bca4-3c8151101a59" providerId="ADAL" clId="{1D9CE3E2-3AFB-444F-9177-DDAA1A837A8B}" dt="2023-04-05T05:27:59.661" v="9439" actId="1076"/>
          <ac:spMkLst>
            <pc:docMk/>
            <pc:sldMk cId="4030910338" sldId="494"/>
            <ac:spMk id="116" creationId="{2322AD78-F707-E926-72DB-9AED0A2C3DE5}"/>
          </ac:spMkLst>
        </pc:spChg>
        <pc:spChg chg="add mod">
          <ac:chgData name="Dianti Farhana Kamasela" userId="02e221dd-e476-44bc-bca4-3c8151101a59" providerId="ADAL" clId="{1D9CE3E2-3AFB-444F-9177-DDAA1A837A8B}" dt="2023-04-05T05:27:59.661" v="9439" actId="1076"/>
          <ac:spMkLst>
            <pc:docMk/>
            <pc:sldMk cId="4030910338" sldId="494"/>
            <ac:spMk id="117" creationId="{58E02725-3560-346E-B451-0AEA762834EA}"/>
          </ac:spMkLst>
        </pc:spChg>
        <pc:spChg chg="add mod">
          <ac:chgData name="Dianti Farhana Kamasela" userId="02e221dd-e476-44bc-bca4-3c8151101a59" providerId="ADAL" clId="{1D9CE3E2-3AFB-444F-9177-DDAA1A837A8B}" dt="2023-04-05T05:27:59.661" v="9439" actId="1076"/>
          <ac:spMkLst>
            <pc:docMk/>
            <pc:sldMk cId="4030910338" sldId="494"/>
            <ac:spMk id="119" creationId="{C1AC3D10-CC77-8AC4-21A4-0A2B647D0E43}"/>
          </ac:spMkLst>
        </pc:spChg>
        <pc:spChg chg="add mod">
          <ac:chgData name="Dianti Farhana Kamasela" userId="02e221dd-e476-44bc-bca4-3c8151101a59" providerId="ADAL" clId="{1D9CE3E2-3AFB-444F-9177-DDAA1A837A8B}" dt="2023-04-05T05:27:59.661" v="9439" actId="1076"/>
          <ac:spMkLst>
            <pc:docMk/>
            <pc:sldMk cId="4030910338" sldId="494"/>
            <ac:spMk id="120" creationId="{371E64D1-B793-956E-4430-EFD0E90F2C40}"/>
          </ac:spMkLst>
        </pc:spChg>
        <pc:spChg chg="add mod">
          <ac:chgData name="Dianti Farhana Kamasela" userId="02e221dd-e476-44bc-bca4-3c8151101a59" providerId="ADAL" clId="{1D9CE3E2-3AFB-444F-9177-DDAA1A837A8B}" dt="2023-04-05T05:27:59.661" v="9439" actId="1076"/>
          <ac:spMkLst>
            <pc:docMk/>
            <pc:sldMk cId="4030910338" sldId="494"/>
            <ac:spMk id="121" creationId="{BDBD36E8-85FE-8A77-AC1C-F9D6DFA70B56}"/>
          </ac:spMkLst>
        </pc:spChg>
        <pc:spChg chg="add mod">
          <ac:chgData name="Dianti Farhana Kamasela" userId="02e221dd-e476-44bc-bca4-3c8151101a59" providerId="ADAL" clId="{1D9CE3E2-3AFB-444F-9177-DDAA1A837A8B}" dt="2023-04-05T05:27:59.661" v="9439" actId="1076"/>
          <ac:spMkLst>
            <pc:docMk/>
            <pc:sldMk cId="4030910338" sldId="494"/>
            <ac:spMk id="122" creationId="{59F7C9C1-3905-086D-48AF-7AA3015691C7}"/>
          </ac:spMkLst>
        </pc:spChg>
        <pc:spChg chg="add mod">
          <ac:chgData name="Dianti Farhana Kamasela" userId="02e221dd-e476-44bc-bca4-3c8151101a59" providerId="ADAL" clId="{1D9CE3E2-3AFB-444F-9177-DDAA1A837A8B}" dt="2023-04-05T05:27:59.661" v="9439" actId="1076"/>
          <ac:spMkLst>
            <pc:docMk/>
            <pc:sldMk cId="4030910338" sldId="494"/>
            <ac:spMk id="123" creationId="{54B8C8D5-B224-6C21-C7DB-D97F2F487AB6}"/>
          </ac:spMkLst>
        </pc:spChg>
        <pc:spChg chg="add mod">
          <ac:chgData name="Dianti Farhana Kamasela" userId="02e221dd-e476-44bc-bca4-3c8151101a59" providerId="ADAL" clId="{1D9CE3E2-3AFB-444F-9177-DDAA1A837A8B}" dt="2023-04-05T05:27:59.661" v="9439" actId="1076"/>
          <ac:spMkLst>
            <pc:docMk/>
            <pc:sldMk cId="4030910338" sldId="494"/>
            <ac:spMk id="124" creationId="{530EB9D7-C001-7603-D3D2-D630CBF93D25}"/>
          </ac:spMkLst>
        </pc:spChg>
        <pc:spChg chg="add mod">
          <ac:chgData name="Dianti Farhana Kamasela" userId="02e221dd-e476-44bc-bca4-3c8151101a59" providerId="ADAL" clId="{1D9CE3E2-3AFB-444F-9177-DDAA1A837A8B}" dt="2023-04-05T05:29:08.641" v="9452" actId="1076"/>
          <ac:spMkLst>
            <pc:docMk/>
            <pc:sldMk cId="4030910338" sldId="494"/>
            <ac:spMk id="125" creationId="{8AA03A4C-8375-9260-27A0-6D96DC67D12F}"/>
          </ac:spMkLst>
        </pc:spChg>
        <pc:spChg chg="add mod">
          <ac:chgData name="Dianti Farhana Kamasela" userId="02e221dd-e476-44bc-bca4-3c8151101a59" providerId="ADAL" clId="{1D9CE3E2-3AFB-444F-9177-DDAA1A837A8B}" dt="2023-04-05T05:28:47.280" v="9447" actId="1076"/>
          <ac:spMkLst>
            <pc:docMk/>
            <pc:sldMk cId="4030910338" sldId="494"/>
            <ac:spMk id="126" creationId="{D3E22612-1F91-B362-1B18-FB75E423F6B1}"/>
          </ac:spMkLst>
        </pc:spChg>
        <pc:spChg chg="add mod">
          <ac:chgData name="Dianti Farhana Kamasela" userId="02e221dd-e476-44bc-bca4-3c8151101a59" providerId="ADAL" clId="{1D9CE3E2-3AFB-444F-9177-DDAA1A837A8B}" dt="2023-04-05T05:28:47.280" v="9447" actId="1076"/>
          <ac:spMkLst>
            <pc:docMk/>
            <pc:sldMk cId="4030910338" sldId="494"/>
            <ac:spMk id="134" creationId="{B93CF3D6-723B-A9F1-EBFC-CF9D19E575B2}"/>
          </ac:spMkLst>
        </pc:spChg>
        <pc:spChg chg="add mod">
          <ac:chgData name="Dianti Farhana Kamasela" userId="02e221dd-e476-44bc-bca4-3c8151101a59" providerId="ADAL" clId="{1D9CE3E2-3AFB-444F-9177-DDAA1A837A8B}" dt="2023-04-05T05:28:47.280" v="9447" actId="1076"/>
          <ac:spMkLst>
            <pc:docMk/>
            <pc:sldMk cId="4030910338" sldId="494"/>
            <ac:spMk id="135" creationId="{0AC7506A-EB6C-B609-399B-330F3D2A3F5C}"/>
          </ac:spMkLst>
        </pc:spChg>
        <pc:spChg chg="add mod">
          <ac:chgData name="Dianti Farhana Kamasela" userId="02e221dd-e476-44bc-bca4-3c8151101a59" providerId="ADAL" clId="{1D9CE3E2-3AFB-444F-9177-DDAA1A837A8B}" dt="2023-04-05T05:28:47.280" v="9447" actId="1076"/>
          <ac:spMkLst>
            <pc:docMk/>
            <pc:sldMk cId="4030910338" sldId="494"/>
            <ac:spMk id="136" creationId="{C5D08EE3-1FFE-6464-8EFA-DBB2A1270C65}"/>
          </ac:spMkLst>
        </pc:spChg>
        <pc:spChg chg="add mod">
          <ac:chgData name="Dianti Farhana Kamasela" userId="02e221dd-e476-44bc-bca4-3c8151101a59" providerId="ADAL" clId="{1D9CE3E2-3AFB-444F-9177-DDAA1A837A8B}" dt="2023-04-05T05:27:59.661" v="9439" actId="1076"/>
          <ac:spMkLst>
            <pc:docMk/>
            <pc:sldMk cId="4030910338" sldId="494"/>
            <ac:spMk id="138" creationId="{75EB0FC7-2629-8037-38CF-2EE2AC374EBC}"/>
          </ac:spMkLst>
        </pc:spChg>
        <pc:spChg chg="add del mod">
          <ac:chgData name="Dianti Farhana Kamasela" userId="02e221dd-e476-44bc-bca4-3c8151101a59" providerId="ADAL" clId="{1D9CE3E2-3AFB-444F-9177-DDAA1A837A8B}" dt="2023-04-05T05:29:25.703" v="9457" actId="478"/>
          <ac:spMkLst>
            <pc:docMk/>
            <pc:sldMk cId="4030910338" sldId="494"/>
            <ac:spMk id="141" creationId="{D215AD35-8F7B-1F62-03A9-F158DC2182AC}"/>
          </ac:spMkLst>
        </pc:spChg>
        <pc:spChg chg="add del mod">
          <ac:chgData name="Dianti Farhana Kamasela" userId="02e221dd-e476-44bc-bca4-3c8151101a59" providerId="ADAL" clId="{1D9CE3E2-3AFB-444F-9177-DDAA1A837A8B}" dt="2023-04-04T13:10:52.512" v="7116" actId="478"/>
          <ac:spMkLst>
            <pc:docMk/>
            <pc:sldMk cId="4030910338" sldId="494"/>
            <ac:spMk id="143" creationId="{BDF38441-0FF2-5D07-1D35-16336D1C3EDC}"/>
          </ac:spMkLst>
        </pc:spChg>
        <pc:spChg chg="add mod">
          <ac:chgData name="Dianti Farhana Kamasela" userId="02e221dd-e476-44bc-bca4-3c8151101a59" providerId="ADAL" clId="{1D9CE3E2-3AFB-444F-9177-DDAA1A837A8B}" dt="2023-04-05T05:58:23.259" v="9714" actId="1076"/>
          <ac:spMkLst>
            <pc:docMk/>
            <pc:sldMk cId="4030910338" sldId="494"/>
            <ac:spMk id="144" creationId="{D9E81145-DA2A-BA10-3A21-1EF67082C282}"/>
          </ac:spMkLst>
        </pc:spChg>
        <pc:spChg chg="add mod">
          <ac:chgData name="Dianti Farhana Kamasela" userId="02e221dd-e476-44bc-bca4-3c8151101a59" providerId="ADAL" clId="{1D9CE3E2-3AFB-444F-9177-DDAA1A837A8B}" dt="2023-04-05T05:58:23.259" v="9714" actId="1076"/>
          <ac:spMkLst>
            <pc:docMk/>
            <pc:sldMk cId="4030910338" sldId="494"/>
            <ac:spMk id="145" creationId="{893E4792-BDA0-8B4E-3697-AF54A06E3414}"/>
          </ac:spMkLst>
        </pc:spChg>
        <pc:spChg chg="add mod">
          <ac:chgData name="Dianti Farhana Kamasela" userId="02e221dd-e476-44bc-bca4-3c8151101a59" providerId="ADAL" clId="{1D9CE3E2-3AFB-444F-9177-DDAA1A837A8B}" dt="2023-04-05T05:58:23.259" v="9714" actId="1076"/>
          <ac:spMkLst>
            <pc:docMk/>
            <pc:sldMk cId="4030910338" sldId="494"/>
            <ac:spMk id="146" creationId="{85955F02-665F-71DD-3791-BDD76547AECF}"/>
          </ac:spMkLst>
        </pc:spChg>
        <pc:spChg chg="add mod">
          <ac:chgData name="Dianti Farhana Kamasela" userId="02e221dd-e476-44bc-bca4-3c8151101a59" providerId="ADAL" clId="{1D9CE3E2-3AFB-444F-9177-DDAA1A837A8B}" dt="2023-04-05T05:58:23.259" v="9714" actId="1076"/>
          <ac:spMkLst>
            <pc:docMk/>
            <pc:sldMk cId="4030910338" sldId="494"/>
            <ac:spMk id="147" creationId="{596B934C-A099-0A94-C142-FE7A67881EA0}"/>
          </ac:spMkLst>
        </pc:spChg>
        <pc:spChg chg="add mod">
          <ac:chgData name="Dianti Farhana Kamasela" userId="02e221dd-e476-44bc-bca4-3c8151101a59" providerId="ADAL" clId="{1D9CE3E2-3AFB-444F-9177-DDAA1A837A8B}" dt="2023-04-05T06:16:35.089" v="9798" actId="1076"/>
          <ac:spMkLst>
            <pc:docMk/>
            <pc:sldMk cId="4030910338" sldId="494"/>
            <ac:spMk id="149" creationId="{73B44F0A-D2B1-3400-95C5-F589DF9965FB}"/>
          </ac:spMkLst>
        </pc:spChg>
        <pc:spChg chg="add del">
          <ac:chgData name="Dianti Farhana Kamasela" userId="02e221dd-e476-44bc-bca4-3c8151101a59" providerId="ADAL" clId="{1D9CE3E2-3AFB-444F-9177-DDAA1A837A8B}" dt="2023-04-05T02:35:26.564" v="7683" actId="478"/>
          <ac:spMkLst>
            <pc:docMk/>
            <pc:sldMk cId="4030910338" sldId="494"/>
            <ac:spMk id="158" creationId="{B003F988-B3E4-5744-B940-C09766B4494F}"/>
          </ac:spMkLst>
        </pc:spChg>
        <pc:spChg chg="add mod">
          <ac:chgData name="Dianti Farhana Kamasela" userId="02e221dd-e476-44bc-bca4-3c8151101a59" providerId="ADAL" clId="{1D9CE3E2-3AFB-444F-9177-DDAA1A837A8B}" dt="2023-04-05T05:18:01.653" v="9377" actId="1076"/>
          <ac:spMkLst>
            <pc:docMk/>
            <pc:sldMk cId="4030910338" sldId="494"/>
            <ac:spMk id="159" creationId="{826B1A76-0D1E-0689-63B1-8EBA61301E4A}"/>
          </ac:spMkLst>
        </pc:spChg>
        <pc:spChg chg="add mod">
          <ac:chgData name="Dianti Farhana Kamasela" userId="02e221dd-e476-44bc-bca4-3c8151101a59" providerId="ADAL" clId="{1D9CE3E2-3AFB-444F-9177-DDAA1A837A8B}" dt="2023-04-05T05:58:23.259" v="9714" actId="1076"/>
          <ac:spMkLst>
            <pc:docMk/>
            <pc:sldMk cId="4030910338" sldId="494"/>
            <ac:spMk id="160" creationId="{E820812C-87E5-BE80-8FD5-86AC1BAF8570}"/>
          </ac:spMkLst>
        </pc:spChg>
        <pc:spChg chg="add mod">
          <ac:chgData name="Dianti Farhana Kamasela" userId="02e221dd-e476-44bc-bca4-3c8151101a59" providerId="ADAL" clId="{1D9CE3E2-3AFB-444F-9177-DDAA1A837A8B}" dt="2023-04-05T05:57:34.830" v="9705" actId="20577"/>
          <ac:spMkLst>
            <pc:docMk/>
            <pc:sldMk cId="4030910338" sldId="494"/>
            <ac:spMk id="165" creationId="{2FADAF9B-D847-FEBC-55D1-1A20A97A7DFE}"/>
          </ac:spMkLst>
        </pc:spChg>
        <pc:spChg chg="add del mod">
          <ac:chgData name="Dianti Farhana Kamasela" userId="02e221dd-e476-44bc-bca4-3c8151101a59" providerId="ADAL" clId="{1D9CE3E2-3AFB-444F-9177-DDAA1A837A8B}" dt="2023-04-05T05:17:45.048" v="9375" actId="478"/>
          <ac:spMkLst>
            <pc:docMk/>
            <pc:sldMk cId="4030910338" sldId="494"/>
            <ac:spMk id="166" creationId="{0BDFD7AD-F6E3-05DF-8710-0507B1002C20}"/>
          </ac:spMkLst>
        </pc:spChg>
        <pc:spChg chg="add del mod">
          <ac:chgData name="Dianti Farhana Kamasela" userId="02e221dd-e476-44bc-bca4-3c8151101a59" providerId="ADAL" clId="{1D9CE3E2-3AFB-444F-9177-DDAA1A837A8B}" dt="2023-04-05T05:17:45.048" v="9375" actId="478"/>
          <ac:spMkLst>
            <pc:docMk/>
            <pc:sldMk cId="4030910338" sldId="494"/>
            <ac:spMk id="167" creationId="{DDFE56B6-7740-E7F3-2227-527DF74FA6B8}"/>
          </ac:spMkLst>
        </pc:spChg>
        <pc:spChg chg="add del mod">
          <ac:chgData name="Dianti Farhana Kamasela" userId="02e221dd-e476-44bc-bca4-3c8151101a59" providerId="ADAL" clId="{1D9CE3E2-3AFB-444F-9177-DDAA1A837A8B}" dt="2023-04-05T05:17:45.048" v="9375" actId="478"/>
          <ac:spMkLst>
            <pc:docMk/>
            <pc:sldMk cId="4030910338" sldId="494"/>
            <ac:spMk id="168" creationId="{C02AA650-772E-ED6A-C5B3-F2E6CCC28CAD}"/>
          </ac:spMkLst>
        </pc:spChg>
        <pc:spChg chg="add del mod">
          <ac:chgData name="Dianti Farhana Kamasela" userId="02e221dd-e476-44bc-bca4-3c8151101a59" providerId="ADAL" clId="{1D9CE3E2-3AFB-444F-9177-DDAA1A837A8B}" dt="2023-04-05T05:17:45.048" v="9375" actId="478"/>
          <ac:spMkLst>
            <pc:docMk/>
            <pc:sldMk cId="4030910338" sldId="494"/>
            <ac:spMk id="169" creationId="{E609E563-B7AE-DAD8-3E74-945866380FB1}"/>
          </ac:spMkLst>
        </pc:spChg>
        <pc:spChg chg="add del mod">
          <ac:chgData name="Dianti Farhana Kamasela" userId="02e221dd-e476-44bc-bca4-3c8151101a59" providerId="ADAL" clId="{1D9CE3E2-3AFB-444F-9177-DDAA1A837A8B}" dt="2023-04-05T05:17:45.048" v="9375" actId="478"/>
          <ac:spMkLst>
            <pc:docMk/>
            <pc:sldMk cId="4030910338" sldId="494"/>
            <ac:spMk id="170" creationId="{DC8903D8-711F-C48B-8AE0-790B2C9818BA}"/>
          </ac:spMkLst>
        </pc:spChg>
        <pc:spChg chg="add del mod">
          <ac:chgData name="Dianti Farhana Kamasela" userId="02e221dd-e476-44bc-bca4-3c8151101a59" providerId="ADAL" clId="{1D9CE3E2-3AFB-444F-9177-DDAA1A837A8B}" dt="2023-04-05T05:17:45.048" v="9375" actId="478"/>
          <ac:spMkLst>
            <pc:docMk/>
            <pc:sldMk cId="4030910338" sldId="494"/>
            <ac:spMk id="171" creationId="{B99DEE6D-4DA2-C268-671F-880C7B581C28}"/>
          </ac:spMkLst>
        </pc:spChg>
        <pc:spChg chg="add del mod">
          <ac:chgData name="Dianti Farhana Kamasela" userId="02e221dd-e476-44bc-bca4-3c8151101a59" providerId="ADAL" clId="{1D9CE3E2-3AFB-444F-9177-DDAA1A837A8B}" dt="2023-04-05T05:17:47.991" v="9376" actId="478"/>
          <ac:spMkLst>
            <pc:docMk/>
            <pc:sldMk cId="4030910338" sldId="494"/>
            <ac:spMk id="172" creationId="{EFF18E49-51C5-573E-2CC2-F39DB88C1370}"/>
          </ac:spMkLst>
        </pc:spChg>
        <pc:spChg chg="add del mod">
          <ac:chgData name="Dianti Farhana Kamasela" userId="02e221dd-e476-44bc-bca4-3c8151101a59" providerId="ADAL" clId="{1D9CE3E2-3AFB-444F-9177-DDAA1A837A8B}" dt="2023-04-05T05:10:18.749" v="8834"/>
          <ac:spMkLst>
            <pc:docMk/>
            <pc:sldMk cId="4030910338" sldId="494"/>
            <ac:spMk id="174" creationId="{07A7EFE2-BABD-C692-0661-B24C5CBD22A8}"/>
          </ac:spMkLst>
        </pc:spChg>
        <pc:spChg chg="add del mod">
          <ac:chgData name="Dianti Farhana Kamasela" userId="02e221dd-e476-44bc-bca4-3c8151101a59" providerId="ADAL" clId="{1D9CE3E2-3AFB-444F-9177-DDAA1A837A8B}" dt="2023-04-05T05:10:27.136" v="8840" actId="478"/>
          <ac:spMkLst>
            <pc:docMk/>
            <pc:sldMk cId="4030910338" sldId="494"/>
            <ac:spMk id="175" creationId="{1FAB4EBC-5407-01F4-3029-831D47902FDC}"/>
          </ac:spMkLst>
        </pc:spChg>
        <pc:spChg chg="add del mod">
          <ac:chgData name="Dianti Farhana Kamasela" userId="02e221dd-e476-44bc-bca4-3c8151101a59" providerId="ADAL" clId="{1D9CE3E2-3AFB-444F-9177-DDAA1A837A8B}" dt="2023-04-05T05:24:57.617" v="9413" actId="478"/>
          <ac:spMkLst>
            <pc:docMk/>
            <pc:sldMk cId="4030910338" sldId="494"/>
            <ac:spMk id="182" creationId="{64FAA7A7-7E12-F366-7409-4AF64F69AE95}"/>
          </ac:spMkLst>
        </pc:spChg>
        <pc:spChg chg="add del mod">
          <ac:chgData name="Dianti Farhana Kamasela" userId="02e221dd-e476-44bc-bca4-3c8151101a59" providerId="ADAL" clId="{1D9CE3E2-3AFB-444F-9177-DDAA1A837A8B}" dt="2023-04-05T05:24:57.617" v="9413" actId="478"/>
          <ac:spMkLst>
            <pc:docMk/>
            <pc:sldMk cId="4030910338" sldId="494"/>
            <ac:spMk id="183" creationId="{8BA20623-E949-AAF2-6743-098E31724D99}"/>
          </ac:spMkLst>
        </pc:spChg>
        <pc:spChg chg="add del mod">
          <ac:chgData name="Dianti Farhana Kamasela" userId="02e221dd-e476-44bc-bca4-3c8151101a59" providerId="ADAL" clId="{1D9CE3E2-3AFB-444F-9177-DDAA1A837A8B}" dt="2023-04-05T05:24:57.617" v="9413" actId="478"/>
          <ac:spMkLst>
            <pc:docMk/>
            <pc:sldMk cId="4030910338" sldId="494"/>
            <ac:spMk id="184" creationId="{2258577F-0A7E-B0C0-9E6A-497B4F8BBC38}"/>
          </ac:spMkLst>
        </pc:spChg>
        <pc:spChg chg="add del mod">
          <ac:chgData name="Dianti Farhana Kamasela" userId="02e221dd-e476-44bc-bca4-3c8151101a59" providerId="ADAL" clId="{1D9CE3E2-3AFB-444F-9177-DDAA1A837A8B}" dt="2023-04-05T05:24:57.617" v="9413" actId="478"/>
          <ac:spMkLst>
            <pc:docMk/>
            <pc:sldMk cId="4030910338" sldId="494"/>
            <ac:spMk id="185" creationId="{C605AB17-E157-64D9-0C19-BCEFF03FDA1E}"/>
          </ac:spMkLst>
        </pc:spChg>
        <pc:spChg chg="add del mod">
          <ac:chgData name="Dianti Farhana Kamasela" userId="02e221dd-e476-44bc-bca4-3c8151101a59" providerId="ADAL" clId="{1D9CE3E2-3AFB-444F-9177-DDAA1A837A8B}" dt="2023-04-05T05:24:57.617" v="9413" actId="478"/>
          <ac:spMkLst>
            <pc:docMk/>
            <pc:sldMk cId="4030910338" sldId="494"/>
            <ac:spMk id="186" creationId="{6D162BE7-1319-29AC-578F-CEE5873282F2}"/>
          </ac:spMkLst>
        </pc:spChg>
        <pc:spChg chg="add del mod">
          <ac:chgData name="Dianti Farhana Kamasela" userId="02e221dd-e476-44bc-bca4-3c8151101a59" providerId="ADAL" clId="{1D9CE3E2-3AFB-444F-9177-DDAA1A837A8B}" dt="2023-04-05T05:24:57.617" v="9413" actId="478"/>
          <ac:spMkLst>
            <pc:docMk/>
            <pc:sldMk cId="4030910338" sldId="494"/>
            <ac:spMk id="187" creationId="{96313417-FCAD-2A61-37C3-97E7E251BA1E}"/>
          </ac:spMkLst>
        </pc:spChg>
        <pc:spChg chg="add del mod">
          <ac:chgData name="Dianti Farhana Kamasela" userId="02e221dd-e476-44bc-bca4-3c8151101a59" providerId="ADAL" clId="{1D9CE3E2-3AFB-444F-9177-DDAA1A837A8B}" dt="2023-04-05T05:24:57.617" v="9413" actId="478"/>
          <ac:spMkLst>
            <pc:docMk/>
            <pc:sldMk cId="4030910338" sldId="494"/>
            <ac:spMk id="188" creationId="{6CC28B42-15F6-5D06-B709-AE9742C22E54}"/>
          </ac:spMkLst>
        </pc:spChg>
        <pc:spChg chg="add mod">
          <ac:chgData name="Dianti Farhana Kamasela" userId="02e221dd-e476-44bc-bca4-3c8151101a59" providerId="ADAL" clId="{1D9CE3E2-3AFB-444F-9177-DDAA1A837A8B}" dt="2023-04-05T05:57:57.940" v="9711" actId="14100"/>
          <ac:spMkLst>
            <pc:docMk/>
            <pc:sldMk cId="4030910338" sldId="494"/>
            <ac:spMk id="189" creationId="{5F065C26-701B-7B81-6669-D4F453E08393}"/>
          </ac:spMkLst>
        </pc:spChg>
        <pc:spChg chg="add del">
          <ac:chgData name="Dianti Farhana Kamasela" userId="02e221dd-e476-44bc-bca4-3c8151101a59" providerId="ADAL" clId="{1D9CE3E2-3AFB-444F-9177-DDAA1A837A8B}" dt="2023-04-05T05:29:25.413" v="9456" actId="11529"/>
          <ac:spMkLst>
            <pc:docMk/>
            <pc:sldMk cId="4030910338" sldId="494"/>
            <ac:spMk id="212" creationId="{47BD4582-3BA3-DFE9-0C31-E820D0F29233}"/>
          </ac:spMkLst>
        </pc:spChg>
        <pc:spChg chg="add mod">
          <ac:chgData name="Dianti Farhana Kamasela" userId="02e221dd-e476-44bc-bca4-3c8151101a59" providerId="ADAL" clId="{1D9CE3E2-3AFB-444F-9177-DDAA1A837A8B}" dt="2023-04-05T05:35:30.109" v="9573" actId="1076"/>
          <ac:spMkLst>
            <pc:docMk/>
            <pc:sldMk cId="4030910338" sldId="494"/>
            <ac:spMk id="217" creationId="{A226FF21-A493-0453-F92D-73EF2D11E051}"/>
          </ac:spMkLst>
        </pc:spChg>
        <pc:spChg chg="add mod">
          <ac:chgData name="Dianti Farhana Kamasela" userId="02e221dd-e476-44bc-bca4-3c8151101a59" providerId="ADAL" clId="{1D9CE3E2-3AFB-444F-9177-DDAA1A837A8B}" dt="2023-04-05T05:39:29.533" v="9671" actId="404"/>
          <ac:spMkLst>
            <pc:docMk/>
            <pc:sldMk cId="4030910338" sldId="494"/>
            <ac:spMk id="218" creationId="{9C5BBCB5-D37C-6E1C-45C3-F708FC956269}"/>
          </ac:spMkLst>
        </pc:spChg>
        <pc:spChg chg="add mod">
          <ac:chgData name="Dianti Farhana Kamasela" userId="02e221dd-e476-44bc-bca4-3c8151101a59" providerId="ADAL" clId="{1D9CE3E2-3AFB-444F-9177-DDAA1A837A8B}" dt="2023-04-05T05:39:36.842" v="9675" actId="404"/>
          <ac:spMkLst>
            <pc:docMk/>
            <pc:sldMk cId="4030910338" sldId="494"/>
            <ac:spMk id="219" creationId="{3A7F02E8-DCA9-8164-1BBA-A31F5747D26C}"/>
          </ac:spMkLst>
        </pc:spChg>
        <pc:spChg chg="add mod">
          <ac:chgData name="Dianti Farhana Kamasela" userId="02e221dd-e476-44bc-bca4-3c8151101a59" providerId="ADAL" clId="{1D9CE3E2-3AFB-444F-9177-DDAA1A837A8B}" dt="2023-04-05T05:39:33.748" v="9673" actId="404"/>
          <ac:spMkLst>
            <pc:docMk/>
            <pc:sldMk cId="4030910338" sldId="494"/>
            <ac:spMk id="220" creationId="{11FEDAB3-A0A7-978E-B5A5-D18DA97A8FEB}"/>
          </ac:spMkLst>
        </pc:spChg>
        <pc:spChg chg="add mod">
          <ac:chgData name="Dianti Farhana Kamasela" userId="02e221dd-e476-44bc-bca4-3c8151101a59" providerId="ADAL" clId="{1D9CE3E2-3AFB-444F-9177-DDAA1A837A8B}" dt="2023-04-05T05:40:02.765" v="9679" actId="208"/>
          <ac:spMkLst>
            <pc:docMk/>
            <pc:sldMk cId="4030910338" sldId="494"/>
            <ac:spMk id="221" creationId="{9BD0572E-829E-BA9C-0AED-90E85E4319D5}"/>
          </ac:spMkLst>
        </pc:spChg>
        <pc:spChg chg="add mod">
          <ac:chgData name="Dianti Farhana Kamasela" userId="02e221dd-e476-44bc-bca4-3c8151101a59" providerId="ADAL" clId="{1D9CE3E2-3AFB-444F-9177-DDAA1A837A8B}" dt="2023-04-05T05:40:30.994" v="9682" actId="1076"/>
          <ac:spMkLst>
            <pc:docMk/>
            <pc:sldMk cId="4030910338" sldId="494"/>
            <ac:spMk id="224" creationId="{CD9CB4F4-E45D-0C1F-A502-86FB7CF2C1D7}"/>
          </ac:spMkLst>
        </pc:spChg>
        <pc:spChg chg="add mod">
          <ac:chgData name="Dianti Farhana Kamasela" userId="02e221dd-e476-44bc-bca4-3c8151101a59" providerId="ADAL" clId="{1D9CE3E2-3AFB-444F-9177-DDAA1A837A8B}" dt="2023-04-05T05:40:30.994" v="9682" actId="1076"/>
          <ac:spMkLst>
            <pc:docMk/>
            <pc:sldMk cId="4030910338" sldId="494"/>
            <ac:spMk id="225" creationId="{D8C7C910-B604-7C3F-17CD-35F29A9784FF}"/>
          </ac:spMkLst>
        </pc:spChg>
        <pc:spChg chg="add mod">
          <ac:chgData name="Dianti Farhana Kamasela" userId="02e221dd-e476-44bc-bca4-3c8151101a59" providerId="ADAL" clId="{1D9CE3E2-3AFB-444F-9177-DDAA1A837A8B}" dt="2023-04-05T05:40:30.994" v="9682" actId="1076"/>
          <ac:spMkLst>
            <pc:docMk/>
            <pc:sldMk cId="4030910338" sldId="494"/>
            <ac:spMk id="226" creationId="{7C4B66E5-EFC9-BD0D-86D9-E87BBF1A2B40}"/>
          </ac:spMkLst>
        </pc:spChg>
        <pc:spChg chg="add mod">
          <ac:chgData name="Dianti Farhana Kamasela" userId="02e221dd-e476-44bc-bca4-3c8151101a59" providerId="ADAL" clId="{1D9CE3E2-3AFB-444F-9177-DDAA1A837A8B}" dt="2023-04-05T05:40:30.994" v="9682" actId="1076"/>
          <ac:spMkLst>
            <pc:docMk/>
            <pc:sldMk cId="4030910338" sldId="494"/>
            <ac:spMk id="227" creationId="{73F786A3-8447-35EE-ABA2-A760E44C4F63}"/>
          </ac:spMkLst>
        </pc:spChg>
        <pc:spChg chg="add mod">
          <ac:chgData name="Dianti Farhana Kamasela" userId="02e221dd-e476-44bc-bca4-3c8151101a59" providerId="ADAL" clId="{1D9CE3E2-3AFB-444F-9177-DDAA1A837A8B}" dt="2023-04-05T05:40:37.980" v="9683" actId="208"/>
          <ac:spMkLst>
            <pc:docMk/>
            <pc:sldMk cId="4030910338" sldId="494"/>
            <ac:spMk id="228" creationId="{0E7BB5B8-68AC-CCA7-89F4-C7711E22E25B}"/>
          </ac:spMkLst>
        </pc:spChg>
        <pc:spChg chg="add mod">
          <ac:chgData name="Dianti Farhana Kamasela" userId="02e221dd-e476-44bc-bca4-3c8151101a59" providerId="ADAL" clId="{1D9CE3E2-3AFB-444F-9177-DDAA1A837A8B}" dt="2023-04-05T05:40:30.994" v="9682" actId="1076"/>
          <ac:spMkLst>
            <pc:docMk/>
            <pc:sldMk cId="4030910338" sldId="494"/>
            <ac:spMk id="229" creationId="{B7919957-FDC0-E2A3-6A93-6451A912C229}"/>
          </ac:spMkLst>
        </pc:spChg>
        <pc:spChg chg="add mod">
          <ac:chgData name="Dianti Farhana Kamasela" userId="02e221dd-e476-44bc-bca4-3c8151101a59" providerId="ADAL" clId="{1D9CE3E2-3AFB-444F-9177-DDAA1A837A8B}" dt="2023-04-05T05:40:30.994" v="9682" actId="1076"/>
          <ac:spMkLst>
            <pc:docMk/>
            <pc:sldMk cId="4030910338" sldId="494"/>
            <ac:spMk id="230" creationId="{F204A19B-F3B8-7541-39DF-B684D733433F}"/>
          </ac:spMkLst>
        </pc:spChg>
        <pc:spChg chg="add del mod">
          <ac:chgData name="Dianti Farhana Kamasela" userId="02e221dd-e476-44bc-bca4-3c8151101a59" providerId="ADAL" clId="{1D9CE3E2-3AFB-444F-9177-DDAA1A837A8B}" dt="2023-04-06T03:11:45.114" v="10067"/>
          <ac:spMkLst>
            <pc:docMk/>
            <pc:sldMk cId="4030910338" sldId="494"/>
            <ac:spMk id="231" creationId="{100CE06A-4684-47C7-7E9D-8D0A712870A6}"/>
          </ac:spMkLst>
        </pc:spChg>
        <pc:grpChg chg="add mod">
          <ac:chgData name="Dianti Farhana Kamasela" userId="02e221dd-e476-44bc-bca4-3c8151101a59" providerId="ADAL" clId="{1D9CE3E2-3AFB-444F-9177-DDAA1A837A8B}" dt="2023-04-05T05:35:50.244" v="9578" actId="14100"/>
          <ac:grpSpMkLst>
            <pc:docMk/>
            <pc:sldMk cId="4030910338" sldId="494"/>
            <ac:grpSpMk id="216" creationId="{4F04AA19-C319-7DA9-D4AB-BA305E17C034}"/>
          </ac:grpSpMkLst>
        </pc:grpChg>
        <pc:graphicFrameChg chg="add del mod modGraphic">
          <ac:chgData name="Dianti Farhana Kamasela" userId="02e221dd-e476-44bc-bca4-3c8151101a59" providerId="ADAL" clId="{1D9CE3E2-3AFB-444F-9177-DDAA1A837A8B}" dt="2023-04-04T13:24:49.639" v="7168" actId="478"/>
          <ac:graphicFrameMkLst>
            <pc:docMk/>
            <pc:sldMk cId="4030910338" sldId="494"/>
            <ac:graphicFrameMk id="4" creationId="{EBB2F593-E575-A852-7DC5-28ADD142B7C7}"/>
          </ac:graphicFrameMkLst>
        </pc:graphicFrameChg>
        <pc:graphicFrameChg chg="add del mod modGraphic">
          <ac:chgData name="Dianti Farhana Kamasela" userId="02e221dd-e476-44bc-bca4-3c8151101a59" providerId="ADAL" clId="{1D9CE3E2-3AFB-444F-9177-DDAA1A837A8B}" dt="2023-04-05T05:17:40.589" v="9374" actId="478"/>
          <ac:graphicFrameMkLst>
            <pc:docMk/>
            <pc:sldMk cId="4030910338" sldId="494"/>
            <ac:graphicFrameMk id="176" creationId="{3D1DA4F1-6ACA-33DC-4469-2288B769F5A2}"/>
          </ac:graphicFrameMkLst>
        </pc:graphicFrameChg>
        <pc:graphicFrameChg chg="add del mod modGraphic">
          <ac:chgData name="Dianti Farhana Kamasela" userId="02e221dd-e476-44bc-bca4-3c8151101a59" providerId="ADAL" clId="{1D9CE3E2-3AFB-444F-9177-DDAA1A837A8B}" dt="2023-04-05T05:23:32.437" v="9399" actId="478"/>
          <ac:graphicFrameMkLst>
            <pc:docMk/>
            <pc:sldMk cId="4030910338" sldId="494"/>
            <ac:graphicFrameMk id="179" creationId="{C8708114-46D4-5896-0C41-C4EC12510A29}"/>
          </ac:graphicFrameMkLst>
        </pc:graphicFrameChg>
        <pc:graphicFrameChg chg="add del mod">
          <ac:chgData name="Dianti Farhana Kamasela" userId="02e221dd-e476-44bc-bca4-3c8151101a59" providerId="ADAL" clId="{1D9CE3E2-3AFB-444F-9177-DDAA1A837A8B}" dt="2023-04-05T05:23:38.238" v="9401"/>
          <ac:graphicFrameMkLst>
            <pc:docMk/>
            <pc:sldMk cId="4030910338" sldId="494"/>
            <ac:graphicFrameMk id="180" creationId="{DC54FA88-0C74-6021-7614-7F029C12BA2B}"/>
          </ac:graphicFrameMkLst>
        </pc:graphicFrameChg>
        <pc:graphicFrameChg chg="add mod modGraphic">
          <ac:chgData name="Dianti Farhana Kamasela" userId="02e221dd-e476-44bc-bca4-3c8151101a59" providerId="ADAL" clId="{1D9CE3E2-3AFB-444F-9177-DDAA1A837A8B}" dt="2023-04-05T05:31:59.263" v="9496" actId="1076"/>
          <ac:graphicFrameMkLst>
            <pc:docMk/>
            <pc:sldMk cId="4030910338" sldId="494"/>
            <ac:graphicFrameMk id="181" creationId="{77A0969A-2918-52DC-D16C-955085537EA4}"/>
          </ac:graphicFrameMkLst>
        </pc:graphicFrameChg>
        <pc:picChg chg="add del mod ord modCrop">
          <ac:chgData name="Dianti Farhana Kamasela" userId="02e221dd-e476-44bc-bca4-3c8151101a59" providerId="ADAL" clId="{1D9CE3E2-3AFB-444F-9177-DDAA1A837A8B}" dt="2023-04-04T13:05:15.243" v="6844" actId="478"/>
          <ac:picMkLst>
            <pc:docMk/>
            <pc:sldMk cId="4030910338" sldId="494"/>
            <ac:picMk id="33" creationId="{77139CAB-47EF-CAA0-9B26-AD1CED191E52}"/>
          </ac:picMkLst>
        </pc:picChg>
        <pc:cxnChg chg="add del mod">
          <ac:chgData name="Dianti Farhana Kamasela" userId="02e221dd-e476-44bc-bca4-3c8151101a59" providerId="ADAL" clId="{1D9CE3E2-3AFB-444F-9177-DDAA1A837A8B}" dt="2023-04-03T14:32:45.388" v="6415" actId="478"/>
          <ac:cxnSpMkLst>
            <pc:docMk/>
            <pc:sldMk cId="4030910338" sldId="494"/>
            <ac:cxnSpMk id="6" creationId="{A7408EF6-E878-569B-F949-C4FDF05CA866}"/>
          </ac:cxnSpMkLst>
        </pc:cxnChg>
        <pc:cxnChg chg="add del mod">
          <ac:chgData name="Dianti Farhana Kamasela" userId="02e221dd-e476-44bc-bca4-3c8151101a59" providerId="ADAL" clId="{1D9CE3E2-3AFB-444F-9177-DDAA1A837A8B}" dt="2023-04-03T14:32:45.388" v="6415" actId="478"/>
          <ac:cxnSpMkLst>
            <pc:docMk/>
            <pc:sldMk cId="4030910338" sldId="494"/>
            <ac:cxnSpMk id="8" creationId="{F852C2CF-4F5E-5491-4F37-48491283185E}"/>
          </ac:cxnSpMkLst>
        </pc:cxnChg>
        <pc:cxnChg chg="add del mod">
          <ac:chgData name="Dianti Farhana Kamasela" userId="02e221dd-e476-44bc-bca4-3c8151101a59" providerId="ADAL" clId="{1D9CE3E2-3AFB-444F-9177-DDAA1A837A8B}" dt="2023-04-03T14:32:45.388" v="6415" actId="478"/>
          <ac:cxnSpMkLst>
            <pc:docMk/>
            <pc:sldMk cId="4030910338" sldId="494"/>
            <ac:cxnSpMk id="10" creationId="{CDBA13A2-30AD-224F-2F29-830FCC035257}"/>
          </ac:cxnSpMkLst>
        </pc:cxnChg>
        <pc:cxnChg chg="add del mod">
          <ac:chgData name="Dianti Farhana Kamasela" userId="02e221dd-e476-44bc-bca4-3c8151101a59" providerId="ADAL" clId="{1D9CE3E2-3AFB-444F-9177-DDAA1A837A8B}" dt="2023-04-03T14:32:45.388" v="6415" actId="478"/>
          <ac:cxnSpMkLst>
            <pc:docMk/>
            <pc:sldMk cId="4030910338" sldId="494"/>
            <ac:cxnSpMk id="14" creationId="{674F0CA4-6868-0232-40DA-3EC19D912D0A}"/>
          </ac:cxnSpMkLst>
        </pc:cxnChg>
        <pc:cxnChg chg="add del mod">
          <ac:chgData name="Dianti Farhana Kamasela" userId="02e221dd-e476-44bc-bca4-3c8151101a59" providerId="ADAL" clId="{1D9CE3E2-3AFB-444F-9177-DDAA1A837A8B}" dt="2023-04-03T14:32:45.388" v="6415" actId="478"/>
          <ac:cxnSpMkLst>
            <pc:docMk/>
            <pc:sldMk cId="4030910338" sldId="494"/>
            <ac:cxnSpMk id="15" creationId="{F6243D35-B7A0-000F-4F5C-05D809E83A30}"/>
          </ac:cxnSpMkLst>
        </pc:cxnChg>
        <pc:cxnChg chg="add del mod">
          <ac:chgData name="Dianti Farhana Kamasela" userId="02e221dd-e476-44bc-bca4-3c8151101a59" providerId="ADAL" clId="{1D9CE3E2-3AFB-444F-9177-DDAA1A837A8B}" dt="2023-04-03T14:32:45.388" v="6415" actId="478"/>
          <ac:cxnSpMkLst>
            <pc:docMk/>
            <pc:sldMk cId="4030910338" sldId="494"/>
            <ac:cxnSpMk id="16" creationId="{8963133F-00AB-054A-2A6A-3BDA270282C0}"/>
          </ac:cxnSpMkLst>
        </pc:cxnChg>
        <pc:cxnChg chg="add del mod">
          <ac:chgData name="Dianti Farhana Kamasela" userId="02e221dd-e476-44bc-bca4-3c8151101a59" providerId="ADAL" clId="{1D9CE3E2-3AFB-444F-9177-DDAA1A837A8B}" dt="2023-04-03T14:32:45.388" v="6415" actId="478"/>
          <ac:cxnSpMkLst>
            <pc:docMk/>
            <pc:sldMk cId="4030910338" sldId="494"/>
            <ac:cxnSpMk id="20" creationId="{C0AC082B-D44B-A6F6-6572-E7B116E35F92}"/>
          </ac:cxnSpMkLst>
        </pc:cxnChg>
        <pc:cxnChg chg="add del mod">
          <ac:chgData name="Dianti Farhana Kamasela" userId="02e221dd-e476-44bc-bca4-3c8151101a59" providerId="ADAL" clId="{1D9CE3E2-3AFB-444F-9177-DDAA1A837A8B}" dt="2023-04-03T14:32:45.388" v="6415" actId="478"/>
          <ac:cxnSpMkLst>
            <pc:docMk/>
            <pc:sldMk cId="4030910338" sldId="494"/>
            <ac:cxnSpMk id="21" creationId="{F5C1E72A-2A5A-31A6-8F2B-09B8E36DBA62}"/>
          </ac:cxnSpMkLst>
        </pc:cxnChg>
        <pc:cxnChg chg="add del mod">
          <ac:chgData name="Dianti Farhana Kamasela" userId="02e221dd-e476-44bc-bca4-3c8151101a59" providerId="ADAL" clId="{1D9CE3E2-3AFB-444F-9177-DDAA1A837A8B}" dt="2023-04-03T14:32:45.388" v="6415" actId="478"/>
          <ac:cxnSpMkLst>
            <pc:docMk/>
            <pc:sldMk cId="4030910338" sldId="494"/>
            <ac:cxnSpMk id="22" creationId="{B04DB883-582A-22FF-318C-2B54DAA159F5}"/>
          </ac:cxnSpMkLst>
        </pc:cxnChg>
        <pc:cxnChg chg="add del mod">
          <ac:chgData name="Dianti Farhana Kamasela" userId="02e221dd-e476-44bc-bca4-3c8151101a59" providerId="ADAL" clId="{1D9CE3E2-3AFB-444F-9177-DDAA1A837A8B}" dt="2023-04-03T14:32:45.388" v="6415" actId="478"/>
          <ac:cxnSpMkLst>
            <pc:docMk/>
            <pc:sldMk cId="4030910338" sldId="494"/>
            <ac:cxnSpMk id="24" creationId="{ADDD49C0-B689-046E-0636-DC7A7E8A3A6D}"/>
          </ac:cxnSpMkLst>
        </pc:cxnChg>
        <pc:cxnChg chg="add del mod">
          <ac:chgData name="Dianti Farhana Kamasela" userId="02e221dd-e476-44bc-bca4-3c8151101a59" providerId="ADAL" clId="{1D9CE3E2-3AFB-444F-9177-DDAA1A837A8B}" dt="2023-04-03T14:32:45.388" v="6415" actId="478"/>
          <ac:cxnSpMkLst>
            <pc:docMk/>
            <pc:sldMk cId="4030910338" sldId="494"/>
            <ac:cxnSpMk id="25" creationId="{43A627DE-98BF-AAFE-8F2A-1134C8B7E65D}"/>
          </ac:cxnSpMkLst>
        </pc:cxnChg>
        <pc:cxnChg chg="add del mod">
          <ac:chgData name="Dianti Farhana Kamasela" userId="02e221dd-e476-44bc-bca4-3c8151101a59" providerId="ADAL" clId="{1D9CE3E2-3AFB-444F-9177-DDAA1A837A8B}" dt="2023-04-03T14:32:45.388" v="6415" actId="478"/>
          <ac:cxnSpMkLst>
            <pc:docMk/>
            <pc:sldMk cId="4030910338" sldId="494"/>
            <ac:cxnSpMk id="26" creationId="{B711F48F-13B5-1CA9-43F7-619215AB2BF5}"/>
          </ac:cxnSpMkLst>
        </pc:cxnChg>
        <pc:cxnChg chg="add del mod">
          <ac:chgData name="Dianti Farhana Kamasela" userId="02e221dd-e476-44bc-bca4-3c8151101a59" providerId="ADAL" clId="{1D9CE3E2-3AFB-444F-9177-DDAA1A837A8B}" dt="2023-04-03T14:32:45.388" v="6415" actId="478"/>
          <ac:cxnSpMkLst>
            <pc:docMk/>
            <pc:sldMk cId="4030910338" sldId="494"/>
            <ac:cxnSpMk id="27" creationId="{75B41881-90A8-4E0C-1A71-6DE3663C7009}"/>
          </ac:cxnSpMkLst>
        </pc:cxnChg>
        <pc:cxnChg chg="add del mod">
          <ac:chgData name="Dianti Farhana Kamasela" userId="02e221dd-e476-44bc-bca4-3c8151101a59" providerId="ADAL" clId="{1D9CE3E2-3AFB-444F-9177-DDAA1A837A8B}" dt="2023-04-04T13:06:32.459" v="6859" actId="478"/>
          <ac:cxnSpMkLst>
            <pc:docMk/>
            <pc:sldMk cId="4030910338" sldId="494"/>
            <ac:cxnSpMk id="42" creationId="{11373BFD-24E9-210B-E051-6855C1841E91}"/>
          </ac:cxnSpMkLst>
        </pc:cxnChg>
        <pc:cxnChg chg="add del mod">
          <ac:chgData name="Dianti Farhana Kamasela" userId="02e221dd-e476-44bc-bca4-3c8151101a59" providerId="ADAL" clId="{1D9CE3E2-3AFB-444F-9177-DDAA1A837A8B}" dt="2023-04-04T13:06:32.459" v="6859" actId="478"/>
          <ac:cxnSpMkLst>
            <pc:docMk/>
            <pc:sldMk cId="4030910338" sldId="494"/>
            <ac:cxnSpMk id="51" creationId="{D858F48F-48E3-10B6-C7AC-E84DFE331ADF}"/>
          </ac:cxnSpMkLst>
        </pc:cxnChg>
        <pc:cxnChg chg="add del mod">
          <ac:chgData name="Dianti Farhana Kamasela" userId="02e221dd-e476-44bc-bca4-3c8151101a59" providerId="ADAL" clId="{1D9CE3E2-3AFB-444F-9177-DDAA1A837A8B}" dt="2023-04-04T13:06:32.459" v="6859" actId="478"/>
          <ac:cxnSpMkLst>
            <pc:docMk/>
            <pc:sldMk cId="4030910338" sldId="494"/>
            <ac:cxnSpMk id="52" creationId="{EA20A674-BF05-AD57-3E15-E081E0E1749F}"/>
          </ac:cxnSpMkLst>
        </pc:cxnChg>
        <pc:cxnChg chg="add del mod">
          <ac:chgData name="Dianti Farhana Kamasela" userId="02e221dd-e476-44bc-bca4-3c8151101a59" providerId="ADAL" clId="{1D9CE3E2-3AFB-444F-9177-DDAA1A837A8B}" dt="2023-04-04T13:06:32.459" v="6859" actId="478"/>
          <ac:cxnSpMkLst>
            <pc:docMk/>
            <pc:sldMk cId="4030910338" sldId="494"/>
            <ac:cxnSpMk id="53" creationId="{8D6B7060-4096-533C-EEBD-E22A2DB06EA7}"/>
          </ac:cxnSpMkLst>
        </pc:cxnChg>
        <pc:cxnChg chg="add del mod">
          <ac:chgData name="Dianti Farhana Kamasela" userId="02e221dd-e476-44bc-bca4-3c8151101a59" providerId="ADAL" clId="{1D9CE3E2-3AFB-444F-9177-DDAA1A837A8B}" dt="2023-04-04T13:06:32.459" v="6859" actId="478"/>
          <ac:cxnSpMkLst>
            <pc:docMk/>
            <pc:sldMk cId="4030910338" sldId="494"/>
            <ac:cxnSpMk id="54" creationId="{5C56BAA3-8E46-04CD-D19B-E7B977D00D0E}"/>
          </ac:cxnSpMkLst>
        </pc:cxnChg>
        <pc:cxnChg chg="add del mod">
          <ac:chgData name="Dianti Farhana Kamasela" userId="02e221dd-e476-44bc-bca4-3c8151101a59" providerId="ADAL" clId="{1D9CE3E2-3AFB-444F-9177-DDAA1A837A8B}" dt="2023-04-04T13:06:32.459" v="6859" actId="478"/>
          <ac:cxnSpMkLst>
            <pc:docMk/>
            <pc:sldMk cId="4030910338" sldId="494"/>
            <ac:cxnSpMk id="55" creationId="{9A3F8B08-5788-B3B8-C29B-439AA458C0B5}"/>
          </ac:cxnSpMkLst>
        </pc:cxnChg>
        <pc:cxnChg chg="add del mod">
          <ac:chgData name="Dianti Farhana Kamasela" userId="02e221dd-e476-44bc-bca4-3c8151101a59" providerId="ADAL" clId="{1D9CE3E2-3AFB-444F-9177-DDAA1A837A8B}" dt="2023-04-04T13:06:32.459" v="6859" actId="478"/>
          <ac:cxnSpMkLst>
            <pc:docMk/>
            <pc:sldMk cId="4030910338" sldId="494"/>
            <ac:cxnSpMk id="56" creationId="{0F424193-01F1-A21E-EE7B-3EB1D4FB159E}"/>
          </ac:cxnSpMkLst>
        </pc:cxnChg>
        <pc:cxnChg chg="add del mod">
          <ac:chgData name="Dianti Farhana Kamasela" userId="02e221dd-e476-44bc-bca4-3c8151101a59" providerId="ADAL" clId="{1D9CE3E2-3AFB-444F-9177-DDAA1A837A8B}" dt="2023-04-04T13:06:32.459" v="6859" actId="478"/>
          <ac:cxnSpMkLst>
            <pc:docMk/>
            <pc:sldMk cId="4030910338" sldId="494"/>
            <ac:cxnSpMk id="57" creationId="{7351CB32-C1C1-7658-524C-75F6F049CFEB}"/>
          </ac:cxnSpMkLst>
        </pc:cxnChg>
        <pc:cxnChg chg="add del mod">
          <ac:chgData name="Dianti Farhana Kamasela" userId="02e221dd-e476-44bc-bca4-3c8151101a59" providerId="ADAL" clId="{1D9CE3E2-3AFB-444F-9177-DDAA1A837A8B}" dt="2023-04-04T13:06:32.459" v="6859" actId="478"/>
          <ac:cxnSpMkLst>
            <pc:docMk/>
            <pc:sldMk cId="4030910338" sldId="494"/>
            <ac:cxnSpMk id="61" creationId="{ACF64549-56D5-CDD2-3BED-3DFC98E73624}"/>
          </ac:cxnSpMkLst>
        </pc:cxnChg>
        <pc:cxnChg chg="add del mod">
          <ac:chgData name="Dianti Farhana Kamasela" userId="02e221dd-e476-44bc-bca4-3c8151101a59" providerId="ADAL" clId="{1D9CE3E2-3AFB-444F-9177-DDAA1A837A8B}" dt="2023-04-04T13:06:32.459" v="6859" actId="478"/>
          <ac:cxnSpMkLst>
            <pc:docMk/>
            <pc:sldMk cId="4030910338" sldId="494"/>
            <ac:cxnSpMk id="63" creationId="{F6130AA6-493D-E198-AA0A-838EA8A275A7}"/>
          </ac:cxnSpMkLst>
        </pc:cxnChg>
        <pc:cxnChg chg="add del mod">
          <ac:chgData name="Dianti Farhana Kamasela" userId="02e221dd-e476-44bc-bca4-3c8151101a59" providerId="ADAL" clId="{1D9CE3E2-3AFB-444F-9177-DDAA1A837A8B}" dt="2023-04-04T13:06:32.459" v="6859" actId="478"/>
          <ac:cxnSpMkLst>
            <pc:docMk/>
            <pc:sldMk cId="4030910338" sldId="494"/>
            <ac:cxnSpMk id="64" creationId="{7A348453-0CE7-880C-BFF2-3DD59903A5A5}"/>
          </ac:cxnSpMkLst>
        </pc:cxnChg>
        <pc:cxnChg chg="add del mod">
          <ac:chgData name="Dianti Farhana Kamasela" userId="02e221dd-e476-44bc-bca4-3c8151101a59" providerId="ADAL" clId="{1D9CE3E2-3AFB-444F-9177-DDAA1A837A8B}" dt="2023-04-04T13:06:32.459" v="6859" actId="478"/>
          <ac:cxnSpMkLst>
            <pc:docMk/>
            <pc:sldMk cId="4030910338" sldId="494"/>
            <ac:cxnSpMk id="66" creationId="{09A3C911-82B0-EAAC-675A-1F34744E023C}"/>
          </ac:cxnSpMkLst>
        </pc:cxnChg>
        <pc:cxnChg chg="add del mod">
          <ac:chgData name="Dianti Farhana Kamasela" userId="02e221dd-e476-44bc-bca4-3c8151101a59" providerId="ADAL" clId="{1D9CE3E2-3AFB-444F-9177-DDAA1A837A8B}" dt="2023-04-04T13:06:59.781" v="6875"/>
          <ac:cxnSpMkLst>
            <pc:docMk/>
            <pc:sldMk cId="4030910338" sldId="494"/>
            <ac:cxnSpMk id="85" creationId="{3346EB15-2BD5-A2BB-4281-D05BE3DC06F5}"/>
          </ac:cxnSpMkLst>
        </pc:cxnChg>
        <pc:cxnChg chg="add del mod">
          <ac:chgData name="Dianti Farhana Kamasela" userId="02e221dd-e476-44bc-bca4-3c8151101a59" providerId="ADAL" clId="{1D9CE3E2-3AFB-444F-9177-DDAA1A837A8B}" dt="2023-04-04T13:06:59.781" v="6875"/>
          <ac:cxnSpMkLst>
            <pc:docMk/>
            <pc:sldMk cId="4030910338" sldId="494"/>
            <ac:cxnSpMk id="94" creationId="{4CA3F78E-2370-EC50-C97D-D33D36D7C6F0}"/>
          </ac:cxnSpMkLst>
        </pc:cxnChg>
        <pc:cxnChg chg="add del mod">
          <ac:chgData name="Dianti Farhana Kamasela" userId="02e221dd-e476-44bc-bca4-3c8151101a59" providerId="ADAL" clId="{1D9CE3E2-3AFB-444F-9177-DDAA1A837A8B}" dt="2023-04-04T13:06:59.781" v="6875"/>
          <ac:cxnSpMkLst>
            <pc:docMk/>
            <pc:sldMk cId="4030910338" sldId="494"/>
            <ac:cxnSpMk id="95" creationId="{B6B13307-4C0F-F7B2-2C07-27F6C64716F6}"/>
          </ac:cxnSpMkLst>
        </pc:cxnChg>
        <pc:cxnChg chg="add del mod">
          <ac:chgData name="Dianti Farhana Kamasela" userId="02e221dd-e476-44bc-bca4-3c8151101a59" providerId="ADAL" clId="{1D9CE3E2-3AFB-444F-9177-DDAA1A837A8B}" dt="2023-04-04T13:06:59.781" v="6875"/>
          <ac:cxnSpMkLst>
            <pc:docMk/>
            <pc:sldMk cId="4030910338" sldId="494"/>
            <ac:cxnSpMk id="96" creationId="{A4640F17-4288-F426-B474-BC7689D72F64}"/>
          </ac:cxnSpMkLst>
        </pc:cxnChg>
        <pc:cxnChg chg="add del mod">
          <ac:chgData name="Dianti Farhana Kamasela" userId="02e221dd-e476-44bc-bca4-3c8151101a59" providerId="ADAL" clId="{1D9CE3E2-3AFB-444F-9177-DDAA1A837A8B}" dt="2023-04-04T13:06:59.781" v="6875"/>
          <ac:cxnSpMkLst>
            <pc:docMk/>
            <pc:sldMk cId="4030910338" sldId="494"/>
            <ac:cxnSpMk id="97" creationId="{D2BB7F5F-A79E-D63E-CFCE-87B9A546891F}"/>
          </ac:cxnSpMkLst>
        </pc:cxnChg>
        <pc:cxnChg chg="add del mod">
          <ac:chgData name="Dianti Farhana Kamasela" userId="02e221dd-e476-44bc-bca4-3c8151101a59" providerId="ADAL" clId="{1D9CE3E2-3AFB-444F-9177-DDAA1A837A8B}" dt="2023-04-04T13:06:59.781" v="6875"/>
          <ac:cxnSpMkLst>
            <pc:docMk/>
            <pc:sldMk cId="4030910338" sldId="494"/>
            <ac:cxnSpMk id="98" creationId="{D93311BE-5099-12FC-0451-B4B8B91186C1}"/>
          </ac:cxnSpMkLst>
        </pc:cxnChg>
        <pc:cxnChg chg="add del mod">
          <ac:chgData name="Dianti Farhana Kamasela" userId="02e221dd-e476-44bc-bca4-3c8151101a59" providerId="ADAL" clId="{1D9CE3E2-3AFB-444F-9177-DDAA1A837A8B}" dt="2023-04-04T13:06:59.781" v="6875"/>
          <ac:cxnSpMkLst>
            <pc:docMk/>
            <pc:sldMk cId="4030910338" sldId="494"/>
            <ac:cxnSpMk id="99" creationId="{DBF78BD9-368D-5C98-0BA0-BB061DA1B6F3}"/>
          </ac:cxnSpMkLst>
        </pc:cxnChg>
        <pc:cxnChg chg="add del mod">
          <ac:chgData name="Dianti Farhana Kamasela" userId="02e221dd-e476-44bc-bca4-3c8151101a59" providerId="ADAL" clId="{1D9CE3E2-3AFB-444F-9177-DDAA1A837A8B}" dt="2023-04-04T13:06:59.781" v="6875"/>
          <ac:cxnSpMkLst>
            <pc:docMk/>
            <pc:sldMk cId="4030910338" sldId="494"/>
            <ac:cxnSpMk id="100" creationId="{FC9F367B-F368-91FA-2D46-54A373745C07}"/>
          </ac:cxnSpMkLst>
        </pc:cxnChg>
        <pc:cxnChg chg="add del mod">
          <ac:chgData name="Dianti Farhana Kamasela" userId="02e221dd-e476-44bc-bca4-3c8151101a59" providerId="ADAL" clId="{1D9CE3E2-3AFB-444F-9177-DDAA1A837A8B}" dt="2023-04-04T13:06:59.781" v="6875"/>
          <ac:cxnSpMkLst>
            <pc:docMk/>
            <pc:sldMk cId="4030910338" sldId="494"/>
            <ac:cxnSpMk id="104" creationId="{4ED853A3-1A51-115D-EF25-053B96D2382C}"/>
          </ac:cxnSpMkLst>
        </pc:cxnChg>
        <pc:cxnChg chg="add del mod">
          <ac:chgData name="Dianti Farhana Kamasela" userId="02e221dd-e476-44bc-bca4-3c8151101a59" providerId="ADAL" clId="{1D9CE3E2-3AFB-444F-9177-DDAA1A837A8B}" dt="2023-04-04T13:06:59.781" v="6875"/>
          <ac:cxnSpMkLst>
            <pc:docMk/>
            <pc:sldMk cId="4030910338" sldId="494"/>
            <ac:cxnSpMk id="106" creationId="{880F40E0-1A2C-030D-7089-8F7444C1CE39}"/>
          </ac:cxnSpMkLst>
        </pc:cxnChg>
        <pc:cxnChg chg="add del mod">
          <ac:chgData name="Dianti Farhana Kamasela" userId="02e221dd-e476-44bc-bca4-3c8151101a59" providerId="ADAL" clId="{1D9CE3E2-3AFB-444F-9177-DDAA1A837A8B}" dt="2023-04-04T13:06:59.781" v="6875"/>
          <ac:cxnSpMkLst>
            <pc:docMk/>
            <pc:sldMk cId="4030910338" sldId="494"/>
            <ac:cxnSpMk id="107" creationId="{3C032143-1B9F-37A9-8D5B-164C4C06222C}"/>
          </ac:cxnSpMkLst>
        </pc:cxnChg>
        <pc:cxnChg chg="add del mod">
          <ac:chgData name="Dianti Farhana Kamasela" userId="02e221dd-e476-44bc-bca4-3c8151101a59" providerId="ADAL" clId="{1D9CE3E2-3AFB-444F-9177-DDAA1A837A8B}" dt="2023-04-04T13:06:59.781" v="6875"/>
          <ac:cxnSpMkLst>
            <pc:docMk/>
            <pc:sldMk cId="4030910338" sldId="494"/>
            <ac:cxnSpMk id="109" creationId="{A3C9CA15-F6BF-C6EE-4467-716B0769C38D}"/>
          </ac:cxnSpMkLst>
        </pc:cxnChg>
        <pc:cxnChg chg="add mod">
          <ac:chgData name="Dianti Farhana Kamasela" userId="02e221dd-e476-44bc-bca4-3c8151101a59" providerId="ADAL" clId="{1D9CE3E2-3AFB-444F-9177-DDAA1A837A8B}" dt="2023-04-05T05:27:59.661" v="9439" actId="1076"/>
          <ac:cxnSpMkLst>
            <pc:docMk/>
            <pc:sldMk cId="4030910338" sldId="494"/>
            <ac:cxnSpMk id="118" creationId="{9C6A38CE-AE11-AF98-9DF2-E9F167B4AB2C}"/>
          </ac:cxnSpMkLst>
        </pc:cxnChg>
        <pc:cxnChg chg="add mod">
          <ac:chgData name="Dianti Farhana Kamasela" userId="02e221dd-e476-44bc-bca4-3c8151101a59" providerId="ADAL" clId="{1D9CE3E2-3AFB-444F-9177-DDAA1A837A8B}" dt="2023-04-05T05:27:59.661" v="9439" actId="1076"/>
          <ac:cxnSpMkLst>
            <pc:docMk/>
            <pc:sldMk cId="4030910338" sldId="494"/>
            <ac:cxnSpMk id="127" creationId="{2F17A491-6CBB-3211-C55D-309803D4F47D}"/>
          </ac:cxnSpMkLst>
        </pc:cxnChg>
        <pc:cxnChg chg="add mod">
          <ac:chgData name="Dianti Farhana Kamasela" userId="02e221dd-e476-44bc-bca4-3c8151101a59" providerId="ADAL" clId="{1D9CE3E2-3AFB-444F-9177-DDAA1A837A8B}" dt="2023-04-05T05:27:59.661" v="9439" actId="1076"/>
          <ac:cxnSpMkLst>
            <pc:docMk/>
            <pc:sldMk cId="4030910338" sldId="494"/>
            <ac:cxnSpMk id="128" creationId="{B8BE3782-52C5-9C66-5C02-94998BA91A25}"/>
          </ac:cxnSpMkLst>
        </pc:cxnChg>
        <pc:cxnChg chg="add mod">
          <ac:chgData name="Dianti Farhana Kamasela" userId="02e221dd-e476-44bc-bca4-3c8151101a59" providerId="ADAL" clId="{1D9CE3E2-3AFB-444F-9177-DDAA1A837A8B}" dt="2023-04-05T05:27:59.661" v="9439" actId="1076"/>
          <ac:cxnSpMkLst>
            <pc:docMk/>
            <pc:sldMk cId="4030910338" sldId="494"/>
            <ac:cxnSpMk id="129" creationId="{33386145-BEBF-6521-5C42-52CB57BE5E88}"/>
          </ac:cxnSpMkLst>
        </pc:cxnChg>
        <pc:cxnChg chg="add mod">
          <ac:chgData name="Dianti Farhana Kamasela" userId="02e221dd-e476-44bc-bca4-3c8151101a59" providerId="ADAL" clId="{1D9CE3E2-3AFB-444F-9177-DDAA1A837A8B}" dt="2023-04-05T05:27:59.661" v="9439" actId="1076"/>
          <ac:cxnSpMkLst>
            <pc:docMk/>
            <pc:sldMk cId="4030910338" sldId="494"/>
            <ac:cxnSpMk id="130" creationId="{9B48ACDD-E7A0-6E69-69AB-800A1742BE70}"/>
          </ac:cxnSpMkLst>
        </pc:cxnChg>
        <pc:cxnChg chg="add mod">
          <ac:chgData name="Dianti Farhana Kamasela" userId="02e221dd-e476-44bc-bca4-3c8151101a59" providerId="ADAL" clId="{1D9CE3E2-3AFB-444F-9177-DDAA1A837A8B}" dt="2023-04-05T05:27:59.661" v="9439" actId="1076"/>
          <ac:cxnSpMkLst>
            <pc:docMk/>
            <pc:sldMk cId="4030910338" sldId="494"/>
            <ac:cxnSpMk id="131" creationId="{48CD6D13-118B-3B0A-8660-DFC108D3621E}"/>
          </ac:cxnSpMkLst>
        </pc:cxnChg>
        <pc:cxnChg chg="add mod">
          <ac:chgData name="Dianti Farhana Kamasela" userId="02e221dd-e476-44bc-bca4-3c8151101a59" providerId="ADAL" clId="{1D9CE3E2-3AFB-444F-9177-DDAA1A837A8B}" dt="2023-04-05T05:27:59.661" v="9439" actId="1076"/>
          <ac:cxnSpMkLst>
            <pc:docMk/>
            <pc:sldMk cId="4030910338" sldId="494"/>
            <ac:cxnSpMk id="132" creationId="{ED0824CC-1FA7-62E9-C9A5-577E3DF5755D}"/>
          </ac:cxnSpMkLst>
        </pc:cxnChg>
        <pc:cxnChg chg="add mod">
          <ac:chgData name="Dianti Farhana Kamasela" userId="02e221dd-e476-44bc-bca4-3c8151101a59" providerId="ADAL" clId="{1D9CE3E2-3AFB-444F-9177-DDAA1A837A8B}" dt="2023-04-05T05:27:59.661" v="9439" actId="1076"/>
          <ac:cxnSpMkLst>
            <pc:docMk/>
            <pc:sldMk cId="4030910338" sldId="494"/>
            <ac:cxnSpMk id="133" creationId="{7031B7C7-EB71-628A-C623-77207C99AC66}"/>
          </ac:cxnSpMkLst>
        </pc:cxnChg>
        <pc:cxnChg chg="add mod">
          <ac:chgData name="Dianti Farhana Kamasela" userId="02e221dd-e476-44bc-bca4-3c8151101a59" providerId="ADAL" clId="{1D9CE3E2-3AFB-444F-9177-DDAA1A837A8B}" dt="2023-04-05T05:27:59.661" v="9439" actId="1076"/>
          <ac:cxnSpMkLst>
            <pc:docMk/>
            <pc:sldMk cId="4030910338" sldId="494"/>
            <ac:cxnSpMk id="137" creationId="{1AC4BA6F-0A2F-171C-8437-DABD6B9B9A29}"/>
          </ac:cxnSpMkLst>
        </pc:cxnChg>
        <pc:cxnChg chg="add mod">
          <ac:chgData name="Dianti Farhana Kamasela" userId="02e221dd-e476-44bc-bca4-3c8151101a59" providerId="ADAL" clId="{1D9CE3E2-3AFB-444F-9177-DDAA1A837A8B}" dt="2023-04-05T05:28:23.976" v="9445" actId="14100"/>
          <ac:cxnSpMkLst>
            <pc:docMk/>
            <pc:sldMk cId="4030910338" sldId="494"/>
            <ac:cxnSpMk id="139" creationId="{9BB7B04D-922B-9153-5175-5385AA6FA7C9}"/>
          </ac:cxnSpMkLst>
        </pc:cxnChg>
        <pc:cxnChg chg="add mod">
          <ac:chgData name="Dianti Farhana Kamasela" userId="02e221dd-e476-44bc-bca4-3c8151101a59" providerId="ADAL" clId="{1D9CE3E2-3AFB-444F-9177-DDAA1A837A8B}" dt="2023-04-05T05:29:08.641" v="9452" actId="1076"/>
          <ac:cxnSpMkLst>
            <pc:docMk/>
            <pc:sldMk cId="4030910338" sldId="494"/>
            <ac:cxnSpMk id="140" creationId="{1822FA32-38E2-6053-6A8C-3DCC29F43C0B}"/>
          </ac:cxnSpMkLst>
        </pc:cxnChg>
        <pc:cxnChg chg="add del mod">
          <ac:chgData name="Dianti Farhana Kamasela" userId="02e221dd-e476-44bc-bca4-3c8151101a59" providerId="ADAL" clId="{1D9CE3E2-3AFB-444F-9177-DDAA1A837A8B}" dt="2023-04-05T05:26:20.188" v="9426" actId="478"/>
          <ac:cxnSpMkLst>
            <pc:docMk/>
            <pc:sldMk cId="4030910338" sldId="494"/>
            <ac:cxnSpMk id="142" creationId="{74501911-5AA3-FDCB-8A82-8C0C36FB0B4D}"/>
          </ac:cxnSpMkLst>
        </pc:cxnChg>
        <pc:cxnChg chg="add del mod">
          <ac:chgData name="Dianti Farhana Kamasela" userId="02e221dd-e476-44bc-bca4-3c8151101a59" providerId="ADAL" clId="{1D9CE3E2-3AFB-444F-9177-DDAA1A837A8B}" dt="2023-04-05T01:49:37.046" v="7310"/>
          <ac:cxnSpMkLst>
            <pc:docMk/>
            <pc:sldMk cId="4030910338" sldId="494"/>
            <ac:cxnSpMk id="150" creationId="{04C66274-3E28-4613-A34B-D2246E487D2F}"/>
          </ac:cxnSpMkLst>
        </pc:cxnChg>
        <pc:cxnChg chg="add del mod">
          <ac:chgData name="Dianti Farhana Kamasela" userId="02e221dd-e476-44bc-bca4-3c8151101a59" providerId="ADAL" clId="{1D9CE3E2-3AFB-444F-9177-DDAA1A837A8B}" dt="2023-04-05T01:49:56.415" v="7314" actId="478"/>
          <ac:cxnSpMkLst>
            <pc:docMk/>
            <pc:sldMk cId="4030910338" sldId="494"/>
            <ac:cxnSpMk id="155" creationId="{6E2569F5-DEAC-EA6B-977B-FD99BD55CAAA}"/>
          </ac:cxnSpMkLst>
        </pc:cxnChg>
        <pc:cxnChg chg="add del mod">
          <ac:chgData name="Dianti Farhana Kamasela" userId="02e221dd-e476-44bc-bca4-3c8151101a59" providerId="ADAL" clId="{1D9CE3E2-3AFB-444F-9177-DDAA1A837A8B}" dt="2023-04-05T05:25:18.324" v="9417" actId="478"/>
          <ac:cxnSpMkLst>
            <pc:docMk/>
            <pc:sldMk cId="4030910338" sldId="494"/>
            <ac:cxnSpMk id="157" creationId="{F976481D-669F-D729-B112-9A828F02BCD2}"/>
          </ac:cxnSpMkLst>
        </pc:cxnChg>
        <pc:cxnChg chg="add mod">
          <ac:chgData name="Dianti Farhana Kamasela" userId="02e221dd-e476-44bc-bca4-3c8151101a59" providerId="ADAL" clId="{1D9CE3E2-3AFB-444F-9177-DDAA1A837A8B}" dt="2023-04-05T05:38:25.862" v="9633" actId="1582"/>
          <ac:cxnSpMkLst>
            <pc:docMk/>
            <pc:sldMk cId="4030910338" sldId="494"/>
            <ac:cxnSpMk id="190" creationId="{9A2F87EF-4C9F-5D18-EDC3-9166BA1522CC}"/>
          </ac:cxnSpMkLst>
        </pc:cxnChg>
        <pc:cxnChg chg="add del mod ord">
          <ac:chgData name="Dianti Farhana Kamasela" userId="02e221dd-e476-44bc-bca4-3c8151101a59" providerId="ADAL" clId="{1D9CE3E2-3AFB-444F-9177-DDAA1A837A8B}" dt="2023-04-05T05:27:10.289" v="9434" actId="478"/>
          <ac:cxnSpMkLst>
            <pc:docMk/>
            <pc:sldMk cId="4030910338" sldId="494"/>
            <ac:cxnSpMk id="195" creationId="{B11C1342-8449-286B-2FEC-8E3AB6B72DC7}"/>
          </ac:cxnSpMkLst>
        </pc:cxnChg>
        <pc:cxnChg chg="add mod">
          <ac:chgData name="Dianti Farhana Kamasela" userId="02e221dd-e476-44bc-bca4-3c8151101a59" providerId="ADAL" clId="{1D9CE3E2-3AFB-444F-9177-DDAA1A837A8B}" dt="2023-04-05T05:29:25.703" v="9457" actId="478"/>
          <ac:cxnSpMkLst>
            <pc:docMk/>
            <pc:sldMk cId="4030910338" sldId="494"/>
            <ac:cxnSpMk id="205" creationId="{A3384EFB-FC69-A5AD-0CFF-4ECF4A5456AF}"/>
          </ac:cxnSpMkLst>
        </pc:cxnChg>
        <pc:cxnChg chg="add mod">
          <ac:chgData name="Dianti Farhana Kamasela" userId="02e221dd-e476-44bc-bca4-3c8151101a59" providerId="ADAL" clId="{1D9CE3E2-3AFB-444F-9177-DDAA1A837A8B}" dt="2023-04-05T05:58:33.354" v="9717" actId="14100"/>
          <ac:cxnSpMkLst>
            <pc:docMk/>
            <pc:sldMk cId="4030910338" sldId="494"/>
            <ac:cxnSpMk id="222" creationId="{7B683BB4-9E3E-966F-CE54-DDDEE28139D6}"/>
          </ac:cxnSpMkLst>
        </pc:cxnChg>
      </pc:sldChg>
      <pc:sldChg chg="add del ord">
        <pc:chgData name="Dianti Farhana Kamasela" userId="02e221dd-e476-44bc-bca4-3c8151101a59" providerId="ADAL" clId="{1D9CE3E2-3AFB-444F-9177-DDAA1A837A8B}" dt="2023-03-28T13:43:39.779" v="1471" actId="47"/>
        <pc:sldMkLst>
          <pc:docMk/>
          <pc:sldMk cId="2407482642" sldId="495"/>
        </pc:sldMkLst>
      </pc:sldChg>
      <pc:sldChg chg="addSp delSp modSp new add del mod modNotesTx">
        <pc:chgData name="Dianti Farhana Kamasela" userId="02e221dd-e476-44bc-bca4-3c8151101a59" providerId="ADAL" clId="{1D9CE3E2-3AFB-444F-9177-DDAA1A837A8B}" dt="2023-03-29T14:56:28.009" v="2469" actId="47"/>
        <pc:sldMkLst>
          <pc:docMk/>
          <pc:sldMk cId="3601484623" sldId="495"/>
        </pc:sldMkLst>
        <pc:spChg chg="del">
          <ac:chgData name="Dianti Farhana Kamasela" userId="02e221dd-e476-44bc-bca4-3c8151101a59" providerId="ADAL" clId="{1D9CE3E2-3AFB-444F-9177-DDAA1A837A8B}" dt="2023-03-29T14:00:10.612" v="1650" actId="478"/>
          <ac:spMkLst>
            <pc:docMk/>
            <pc:sldMk cId="3601484623" sldId="495"/>
            <ac:spMk id="2" creationId="{88097BCE-0433-0997-247B-995C4B72201A}"/>
          </ac:spMkLst>
        </pc:spChg>
        <pc:spChg chg="del">
          <ac:chgData name="Dianti Farhana Kamasela" userId="02e221dd-e476-44bc-bca4-3c8151101a59" providerId="ADAL" clId="{1D9CE3E2-3AFB-444F-9177-DDAA1A837A8B}" dt="2023-03-29T14:00:09.006" v="1649" actId="478"/>
          <ac:spMkLst>
            <pc:docMk/>
            <pc:sldMk cId="3601484623" sldId="495"/>
            <ac:spMk id="3" creationId="{B589B3F2-AB8E-0FB1-04C5-759311C1CD3B}"/>
          </ac:spMkLst>
        </pc:spChg>
        <pc:spChg chg="add del mod">
          <ac:chgData name="Dianti Farhana Kamasela" userId="02e221dd-e476-44bc-bca4-3c8151101a59" providerId="ADAL" clId="{1D9CE3E2-3AFB-444F-9177-DDAA1A837A8B}" dt="2023-03-29T14:05:38.982" v="1820" actId="478"/>
          <ac:spMkLst>
            <pc:docMk/>
            <pc:sldMk cId="3601484623" sldId="495"/>
            <ac:spMk id="6" creationId="{18ACF36B-AE85-4D33-C1BF-D688213549B9}"/>
          </ac:spMkLst>
        </pc:spChg>
        <pc:spChg chg="add mod">
          <ac:chgData name="Dianti Farhana Kamasela" userId="02e221dd-e476-44bc-bca4-3c8151101a59" providerId="ADAL" clId="{1D9CE3E2-3AFB-444F-9177-DDAA1A837A8B}" dt="2023-03-29T14:28:28.872" v="2188" actId="20577"/>
          <ac:spMkLst>
            <pc:docMk/>
            <pc:sldMk cId="3601484623" sldId="495"/>
            <ac:spMk id="8" creationId="{6705B1B5-754C-8AD7-ED56-2FE2861DE62E}"/>
          </ac:spMkLst>
        </pc:spChg>
        <pc:spChg chg="add mod">
          <ac:chgData name="Dianti Farhana Kamasela" userId="02e221dd-e476-44bc-bca4-3c8151101a59" providerId="ADAL" clId="{1D9CE3E2-3AFB-444F-9177-DDAA1A837A8B}" dt="2023-03-29T14:22:04.569" v="2078" actId="1076"/>
          <ac:spMkLst>
            <pc:docMk/>
            <pc:sldMk cId="3601484623" sldId="495"/>
            <ac:spMk id="9" creationId="{57772BDE-DDC7-D4CC-F658-BC460C2A0848}"/>
          </ac:spMkLst>
        </pc:spChg>
        <pc:spChg chg="add mod">
          <ac:chgData name="Dianti Farhana Kamasela" userId="02e221dd-e476-44bc-bca4-3c8151101a59" providerId="ADAL" clId="{1D9CE3E2-3AFB-444F-9177-DDAA1A837A8B}" dt="2023-03-29T14:25:57.103" v="2143" actId="1076"/>
          <ac:spMkLst>
            <pc:docMk/>
            <pc:sldMk cId="3601484623" sldId="495"/>
            <ac:spMk id="12" creationId="{7E01D219-13BC-936D-81D7-9E214A0A3270}"/>
          </ac:spMkLst>
        </pc:spChg>
        <pc:spChg chg="add mod">
          <ac:chgData name="Dianti Farhana Kamasela" userId="02e221dd-e476-44bc-bca4-3c8151101a59" providerId="ADAL" clId="{1D9CE3E2-3AFB-444F-9177-DDAA1A837A8B}" dt="2023-03-29T14:25:53.420" v="2142" actId="1076"/>
          <ac:spMkLst>
            <pc:docMk/>
            <pc:sldMk cId="3601484623" sldId="495"/>
            <ac:spMk id="14" creationId="{1FC41002-99BE-6B0D-BD9E-514154D5BEA7}"/>
          </ac:spMkLst>
        </pc:spChg>
        <pc:spChg chg="add mod">
          <ac:chgData name="Dianti Farhana Kamasela" userId="02e221dd-e476-44bc-bca4-3c8151101a59" providerId="ADAL" clId="{1D9CE3E2-3AFB-444F-9177-DDAA1A837A8B}" dt="2023-03-29T14:22:22.289" v="2079" actId="1076"/>
          <ac:spMkLst>
            <pc:docMk/>
            <pc:sldMk cId="3601484623" sldId="495"/>
            <ac:spMk id="15" creationId="{92B5B464-8A1F-5593-3C7A-95359E2A9E91}"/>
          </ac:spMkLst>
        </pc:spChg>
        <pc:spChg chg="add mod">
          <ac:chgData name="Dianti Farhana Kamasela" userId="02e221dd-e476-44bc-bca4-3c8151101a59" providerId="ADAL" clId="{1D9CE3E2-3AFB-444F-9177-DDAA1A837A8B}" dt="2023-03-29T14:28:28.007" v="2187" actId="20577"/>
          <ac:spMkLst>
            <pc:docMk/>
            <pc:sldMk cId="3601484623" sldId="495"/>
            <ac:spMk id="19" creationId="{247BAC0D-4E70-241F-D909-3BEF9073E1E6}"/>
          </ac:spMkLst>
        </pc:spChg>
        <pc:spChg chg="add mod">
          <ac:chgData name="Dianti Farhana Kamasela" userId="02e221dd-e476-44bc-bca4-3c8151101a59" providerId="ADAL" clId="{1D9CE3E2-3AFB-444F-9177-DDAA1A837A8B}" dt="2023-03-29T14:25:27.332" v="2135" actId="1076"/>
          <ac:spMkLst>
            <pc:docMk/>
            <pc:sldMk cId="3601484623" sldId="495"/>
            <ac:spMk id="20" creationId="{5B243E0A-7CE5-4535-C58F-153BEC308C90}"/>
          </ac:spMkLst>
        </pc:spChg>
        <pc:spChg chg="add mod">
          <ac:chgData name="Dianti Farhana Kamasela" userId="02e221dd-e476-44bc-bca4-3c8151101a59" providerId="ADAL" clId="{1D9CE3E2-3AFB-444F-9177-DDAA1A837A8B}" dt="2023-03-29T14:26:43.898" v="2149" actId="14100"/>
          <ac:spMkLst>
            <pc:docMk/>
            <pc:sldMk cId="3601484623" sldId="495"/>
            <ac:spMk id="22" creationId="{F8EA217A-1C34-3272-B959-232D34E19CF8}"/>
          </ac:spMkLst>
        </pc:spChg>
        <pc:picChg chg="add mod">
          <ac:chgData name="Dianti Farhana Kamasela" userId="02e221dd-e476-44bc-bca4-3c8151101a59" providerId="ADAL" clId="{1D9CE3E2-3AFB-444F-9177-DDAA1A837A8B}" dt="2023-03-29T14:22:00.135" v="2076" actId="1076"/>
          <ac:picMkLst>
            <pc:docMk/>
            <pc:sldMk cId="3601484623" sldId="495"/>
            <ac:picMk id="4" creationId="{61DA5771-7E03-5468-0DC8-A5E177430534}"/>
          </ac:picMkLst>
        </pc:picChg>
        <pc:cxnChg chg="add mod">
          <ac:chgData name="Dianti Farhana Kamasela" userId="02e221dd-e476-44bc-bca4-3c8151101a59" providerId="ADAL" clId="{1D9CE3E2-3AFB-444F-9177-DDAA1A837A8B}" dt="2023-03-29T14:26:02.674" v="2145" actId="1076"/>
          <ac:cxnSpMkLst>
            <pc:docMk/>
            <pc:sldMk cId="3601484623" sldId="495"/>
            <ac:cxnSpMk id="11" creationId="{80EDCCD6-BBC9-A165-3FE6-417FEF0B6B1E}"/>
          </ac:cxnSpMkLst>
        </pc:cxnChg>
        <pc:cxnChg chg="add mod">
          <ac:chgData name="Dianti Farhana Kamasela" userId="02e221dd-e476-44bc-bca4-3c8151101a59" providerId="ADAL" clId="{1D9CE3E2-3AFB-444F-9177-DDAA1A837A8B}" dt="2023-03-29T14:22:31.767" v="2083" actId="14100"/>
          <ac:cxnSpMkLst>
            <pc:docMk/>
            <pc:sldMk cId="3601484623" sldId="495"/>
            <ac:cxnSpMk id="16" creationId="{3DC7EEF3-7E7B-3383-FE7A-303AE47804C5}"/>
          </ac:cxnSpMkLst>
        </pc:cxnChg>
        <pc:cxnChg chg="add mod">
          <ac:chgData name="Dianti Farhana Kamasela" userId="02e221dd-e476-44bc-bca4-3c8151101a59" providerId="ADAL" clId="{1D9CE3E2-3AFB-444F-9177-DDAA1A837A8B}" dt="2023-03-29T14:25:32.381" v="2137" actId="1076"/>
          <ac:cxnSpMkLst>
            <pc:docMk/>
            <pc:sldMk cId="3601484623" sldId="495"/>
            <ac:cxnSpMk id="21" creationId="{BA709306-9011-5160-8964-23940A1DC1E8}"/>
          </ac:cxnSpMkLst>
        </pc:cxnChg>
        <pc:cxnChg chg="add del mod">
          <ac:chgData name="Dianti Farhana Kamasela" userId="02e221dd-e476-44bc-bca4-3c8151101a59" providerId="ADAL" clId="{1D9CE3E2-3AFB-444F-9177-DDAA1A837A8B}" dt="2023-03-29T14:27:21.472" v="2152" actId="478"/>
          <ac:cxnSpMkLst>
            <pc:docMk/>
            <pc:sldMk cId="3601484623" sldId="495"/>
            <ac:cxnSpMk id="24" creationId="{9DAEE70E-8A8C-4B9B-EEE7-2D7C6C91F5B4}"/>
          </ac:cxnSpMkLst>
        </pc:cxnChg>
      </pc:sldChg>
      <pc:sldChg chg="addSp delSp modSp new add del mod modNotesTx">
        <pc:chgData name="Dianti Farhana Kamasela" userId="02e221dd-e476-44bc-bca4-3c8151101a59" providerId="ADAL" clId="{1D9CE3E2-3AFB-444F-9177-DDAA1A837A8B}" dt="2023-03-30T04:34:04.135" v="3206" actId="47"/>
        <pc:sldMkLst>
          <pc:docMk/>
          <pc:sldMk cId="1370642566" sldId="496"/>
        </pc:sldMkLst>
        <pc:spChg chg="del">
          <ac:chgData name="Dianti Farhana Kamasela" userId="02e221dd-e476-44bc-bca4-3c8151101a59" providerId="ADAL" clId="{1D9CE3E2-3AFB-444F-9177-DDAA1A837A8B}" dt="2023-03-29T14:37:21.511" v="2209" actId="478"/>
          <ac:spMkLst>
            <pc:docMk/>
            <pc:sldMk cId="1370642566" sldId="496"/>
            <ac:spMk id="2" creationId="{31D06720-8A1F-0E9F-4692-1C442A56979D}"/>
          </ac:spMkLst>
        </pc:spChg>
        <pc:spChg chg="del">
          <ac:chgData name="Dianti Farhana Kamasela" userId="02e221dd-e476-44bc-bca4-3c8151101a59" providerId="ADAL" clId="{1D9CE3E2-3AFB-444F-9177-DDAA1A837A8B}" dt="2023-03-29T14:37:13.165" v="2208" actId="22"/>
          <ac:spMkLst>
            <pc:docMk/>
            <pc:sldMk cId="1370642566" sldId="496"/>
            <ac:spMk id="3" creationId="{09F2C805-45BB-1130-D195-685E194F5D8F}"/>
          </ac:spMkLst>
        </pc:spChg>
        <pc:spChg chg="add mod ord">
          <ac:chgData name="Dianti Farhana Kamasela" userId="02e221dd-e476-44bc-bca4-3c8151101a59" providerId="ADAL" clId="{1D9CE3E2-3AFB-444F-9177-DDAA1A837A8B}" dt="2023-03-30T04:31:00.212" v="3168" actId="20577"/>
          <ac:spMkLst>
            <pc:docMk/>
            <pc:sldMk cId="1370642566" sldId="496"/>
            <ac:spMk id="7" creationId="{0AAD3005-FD85-3E40-DC42-D8F2122BDAC4}"/>
          </ac:spMkLst>
        </pc:spChg>
        <pc:spChg chg="add mod">
          <ac:chgData name="Dianti Farhana Kamasela" userId="02e221dd-e476-44bc-bca4-3c8151101a59" providerId="ADAL" clId="{1D9CE3E2-3AFB-444F-9177-DDAA1A837A8B}" dt="2023-03-29T14:45:55.496" v="2263" actId="1076"/>
          <ac:spMkLst>
            <pc:docMk/>
            <pc:sldMk cId="1370642566" sldId="496"/>
            <ac:spMk id="9" creationId="{8E28DB8D-AB1C-1CA3-75CB-25C0A196A2A1}"/>
          </ac:spMkLst>
        </pc:spChg>
        <pc:spChg chg="add del mod">
          <ac:chgData name="Dianti Farhana Kamasela" userId="02e221dd-e476-44bc-bca4-3c8151101a59" providerId="ADAL" clId="{1D9CE3E2-3AFB-444F-9177-DDAA1A837A8B}" dt="2023-03-29T14:46:00.728" v="2265" actId="1076"/>
          <ac:spMkLst>
            <pc:docMk/>
            <pc:sldMk cId="1370642566" sldId="496"/>
            <ac:spMk id="10" creationId="{9216E5F0-13B9-8134-E591-1362858EF7DF}"/>
          </ac:spMkLst>
        </pc:spChg>
        <pc:picChg chg="add mod ord">
          <ac:chgData name="Dianti Farhana Kamasela" userId="02e221dd-e476-44bc-bca4-3c8151101a59" providerId="ADAL" clId="{1D9CE3E2-3AFB-444F-9177-DDAA1A837A8B}" dt="2023-03-29T14:45:57.046" v="2264" actId="1076"/>
          <ac:picMkLst>
            <pc:docMk/>
            <pc:sldMk cId="1370642566" sldId="496"/>
            <ac:picMk id="5" creationId="{37D6DBC3-AC77-0E2C-C1F5-7A7B55E13603}"/>
          </ac:picMkLst>
        </pc:picChg>
      </pc:sldChg>
      <pc:sldChg chg="addSp delSp modSp new mod ord setBg delAnim modAnim modNotesTx">
        <pc:chgData name="Dianti Farhana Kamasela" userId="02e221dd-e476-44bc-bca4-3c8151101a59" providerId="ADAL" clId="{1D9CE3E2-3AFB-444F-9177-DDAA1A837A8B}" dt="2023-04-05T15:24:19.840" v="9825" actId="478"/>
        <pc:sldMkLst>
          <pc:docMk/>
          <pc:sldMk cId="3931844244" sldId="497"/>
        </pc:sldMkLst>
        <pc:spChg chg="del">
          <ac:chgData name="Dianti Farhana Kamasela" userId="02e221dd-e476-44bc-bca4-3c8151101a59" providerId="ADAL" clId="{1D9CE3E2-3AFB-444F-9177-DDAA1A837A8B}" dt="2023-03-29T14:47:31.331" v="2277" actId="478"/>
          <ac:spMkLst>
            <pc:docMk/>
            <pc:sldMk cId="3931844244" sldId="497"/>
            <ac:spMk id="2" creationId="{E70E58E0-4EED-95D2-992A-F537673E796F}"/>
          </ac:spMkLst>
        </pc:spChg>
        <pc:spChg chg="del">
          <ac:chgData name="Dianti Farhana Kamasela" userId="02e221dd-e476-44bc-bca4-3c8151101a59" providerId="ADAL" clId="{1D9CE3E2-3AFB-444F-9177-DDAA1A837A8B}" dt="2023-03-29T14:47:28.214" v="2276"/>
          <ac:spMkLst>
            <pc:docMk/>
            <pc:sldMk cId="3931844244" sldId="497"/>
            <ac:spMk id="3" creationId="{86905D78-1429-4730-967C-5E6D1E594962}"/>
          </ac:spMkLst>
        </pc:spChg>
        <pc:spChg chg="add del">
          <ac:chgData name="Dianti Farhana Kamasela" userId="02e221dd-e476-44bc-bca4-3c8151101a59" providerId="ADAL" clId="{1D9CE3E2-3AFB-444F-9177-DDAA1A837A8B}" dt="2023-03-29T14:48:13.647" v="2285" actId="478"/>
          <ac:spMkLst>
            <pc:docMk/>
            <pc:sldMk cId="3931844244" sldId="497"/>
            <ac:spMk id="5" creationId="{7B67A3BB-F693-A951-D978-79E4DE8D6C2F}"/>
          </ac:spMkLst>
        </pc:spChg>
        <pc:spChg chg="add del mod">
          <ac:chgData name="Dianti Farhana Kamasela" userId="02e221dd-e476-44bc-bca4-3c8151101a59" providerId="ADAL" clId="{1D9CE3E2-3AFB-444F-9177-DDAA1A837A8B}" dt="2023-04-05T15:24:19.840" v="9825" actId="478"/>
          <ac:spMkLst>
            <pc:docMk/>
            <pc:sldMk cId="3931844244" sldId="497"/>
            <ac:spMk id="6" creationId="{9E102595-D359-9CF0-A737-1F5F6AF8C76F}"/>
          </ac:spMkLst>
        </pc:spChg>
        <pc:spChg chg="add del mod">
          <ac:chgData name="Dianti Farhana Kamasela" userId="02e221dd-e476-44bc-bca4-3c8151101a59" providerId="ADAL" clId="{1D9CE3E2-3AFB-444F-9177-DDAA1A837A8B}" dt="2023-03-29T14:55:21.037" v="2462"/>
          <ac:spMkLst>
            <pc:docMk/>
            <pc:sldMk cId="3931844244" sldId="497"/>
            <ac:spMk id="10" creationId="{7B2509B1-E197-A621-B057-13D276A671E8}"/>
          </ac:spMkLst>
        </pc:spChg>
        <pc:spChg chg="add mod">
          <ac:chgData name="Dianti Farhana Kamasela" userId="02e221dd-e476-44bc-bca4-3c8151101a59" providerId="ADAL" clId="{1D9CE3E2-3AFB-444F-9177-DDAA1A837A8B}" dt="2023-03-29T14:58:06.979" v="2485" actId="1076"/>
          <ac:spMkLst>
            <pc:docMk/>
            <pc:sldMk cId="3931844244" sldId="497"/>
            <ac:spMk id="12" creationId="{1BAA49A6-F499-C0AE-F6F9-EEAC2A324774}"/>
          </ac:spMkLst>
        </pc:spChg>
        <pc:spChg chg="add mod">
          <ac:chgData name="Dianti Farhana Kamasela" userId="02e221dd-e476-44bc-bca4-3c8151101a59" providerId="ADAL" clId="{1D9CE3E2-3AFB-444F-9177-DDAA1A837A8B}" dt="2023-03-29T14:58:06.979" v="2485" actId="1076"/>
          <ac:spMkLst>
            <pc:docMk/>
            <pc:sldMk cId="3931844244" sldId="497"/>
            <ac:spMk id="13" creationId="{1D3614FF-2B1D-B8EC-86D4-3807FC7DAD1F}"/>
          </ac:spMkLst>
        </pc:spChg>
        <pc:spChg chg="add del mod">
          <ac:chgData name="Dianti Farhana Kamasela" userId="02e221dd-e476-44bc-bca4-3c8151101a59" providerId="ADAL" clId="{1D9CE3E2-3AFB-444F-9177-DDAA1A837A8B}" dt="2023-03-29T14:57:02.248" v="2477"/>
          <ac:spMkLst>
            <pc:docMk/>
            <pc:sldMk cId="3931844244" sldId="497"/>
            <ac:spMk id="15" creationId="{55163372-24C1-11A3-115F-33FD1502B73A}"/>
          </ac:spMkLst>
        </pc:spChg>
        <pc:spChg chg="add del mod">
          <ac:chgData name="Dianti Farhana Kamasela" userId="02e221dd-e476-44bc-bca4-3c8151101a59" providerId="ADAL" clId="{1D9CE3E2-3AFB-444F-9177-DDAA1A837A8B}" dt="2023-04-05T15:24:17.012" v="9824" actId="478"/>
          <ac:spMkLst>
            <pc:docMk/>
            <pc:sldMk cId="3931844244" sldId="497"/>
            <ac:spMk id="16" creationId="{B737E7F5-BC23-FA7D-DAFB-51E05D70A2CA}"/>
          </ac:spMkLst>
        </pc:spChg>
        <pc:spChg chg="add mod">
          <ac:chgData name="Dianti Farhana Kamasela" userId="02e221dd-e476-44bc-bca4-3c8151101a59" providerId="ADAL" clId="{1D9CE3E2-3AFB-444F-9177-DDAA1A837A8B}" dt="2023-04-04T12:32:40.799" v="6808" actId="20577"/>
          <ac:spMkLst>
            <pc:docMk/>
            <pc:sldMk cId="3931844244" sldId="497"/>
            <ac:spMk id="18" creationId="{355240AF-9BBE-11CC-9840-0395EEF5F025}"/>
          </ac:spMkLst>
        </pc:spChg>
        <pc:spChg chg="add del mod">
          <ac:chgData name="Dianti Farhana Kamasela" userId="02e221dd-e476-44bc-bca4-3c8151101a59" providerId="ADAL" clId="{1D9CE3E2-3AFB-444F-9177-DDAA1A837A8B}" dt="2023-03-29T15:31:06.726" v="2672"/>
          <ac:spMkLst>
            <pc:docMk/>
            <pc:sldMk cId="3931844244" sldId="497"/>
            <ac:spMk id="19" creationId="{4A6BFBC3-0ACE-6353-3BCE-A2484FF9B0AF}"/>
          </ac:spMkLst>
        </pc:spChg>
        <pc:spChg chg="add mod">
          <ac:chgData name="Dianti Farhana Kamasela" userId="02e221dd-e476-44bc-bca4-3c8151101a59" providerId="ADAL" clId="{1D9CE3E2-3AFB-444F-9177-DDAA1A837A8B}" dt="2023-04-05T02:13:17.692" v="7489" actId="20577"/>
          <ac:spMkLst>
            <pc:docMk/>
            <pc:sldMk cId="3931844244" sldId="497"/>
            <ac:spMk id="21" creationId="{8ED0ECAE-D4F7-EC54-C48E-08B48195ED8C}"/>
          </ac:spMkLst>
        </pc:spChg>
        <pc:picChg chg="add mod ord modCrop">
          <ac:chgData name="Dianti Farhana Kamasela" userId="02e221dd-e476-44bc-bca4-3c8151101a59" providerId="ADAL" clId="{1D9CE3E2-3AFB-444F-9177-DDAA1A837A8B}" dt="2023-04-04T05:41:37.382" v="6472" actId="732"/>
          <ac:picMkLst>
            <pc:docMk/>
            <pc:sldMk cId="3931844244" sldId="497"/>
            <ac:picMk id="4" creationId="{2C257BF1-BD6A-8194-ADA1-B17D3A78CFB9}"/>
          </ac:picMkLst>
        </pc:picChg>
        <pc:cxnChg chg="add del mod">
          <ac:chgData name="Dianti Farhana Kamasela" userId="02e221dd-e476-44bc-bca4-3c8151101a59" providerId="ADAL" clId="{1D9CE3E2-3AFB-444F-9177-DDAA1A837A8B}" dt="2023-03-29T14:53:48.020" v="2322" actId="478"/>
          <ac:cxnSpMkLst>
            <pc:docMk/>
            <pc:sldMk cId="3931844244" sldId="497"/>
            <ac:cxnSpMk id="8" creationId="{363CBBF3-3D98-D2DD-A31A-A3DE0D1B7068}"/>
          </ac:cxnSpMkLst>
        </pc:cxnChg>
      </pc:sldChg>
      <pc:sldChg chg="modSp add del mod ord">
        <pc:chgData name="Dianti Farhana Kamasela" userId="02e221dd-e476-44bc-bca4-3c8151101a59" providerId="ADAL" clId="{1D9CE3E2-3AFB-444F-9177-DDAA1A837A8B}" dt="2023-03-30T04:35:55.767" v="3222" actId="47"/>
        <pc:sldMkLst>
          <pc:docMk/>
          <pc:sldMk cId="1087963196" sldId="498"/>
        </pc:sldMkLst>
        <pc:spChg chg="mod">
          <ac:chgData name="Dianti Farhana Kamasela" userId="02e221dd-e476-44bc-bca4-3c8151101a59" providerId="ADAL" clId="{1D9CE3E2-3AFB-444F-9177-DDAA1A837A8B}" dt="2023-03-29T15:31:18.719" v="2697" actId="20577"/>
          <ac:spMkLst>
            <pc:docMk/>
            <pc:sldMk cId="1087963196" sldId="498"/>
            <ac:spMk id="2" creationId="{EB507B96-5992-B808-61D6-839EFBD3F7DB}"/>
          </ac:spMkLst>
        </pc:spChg>
      </pc:sldChg>
      <pc:sldChg chg="add del setBg">
        <pc:chgData name="Dianti Farhana Kamasela" userId="02e221dd-e476-44bc-bca4-3c8151101a59" providerId="ADAL" clId="{1D9CE3E2-3AFB-444F-9177-DDAA1A837A8B}" dt="2023-03-29T14:56:32.070" v="2470" actId="47"/>
        <pc:sldMkLst>
          <pc:docMk/>
          <pc:sldMk cId="2133876006" sldId="498"/>
        </pc:sldMkLst>
      </pc:sldChg>
      <pc:sldChg chg="addSp delSp modSp new del mod">
        <pc:chgData name="Dianti Farhana Kamasela" userId="02e221dd-e476-44bc-bca4-3c8151101a59" providerId="ADAL" clId="{1D9CE3E2-3AFB-444F-9177-DDAA1A837A8B}" dt="2023-03-30T05:47:49.464" v="3919" actId="47"/>
        <pc:sldMkLst>
          <pc:docMk/>
          <pc:sldMk cId="1147209606" sldId="499"/>
        </pc:sldMkLst>
        <pc:spChg chg="del">
          <ac:chgData name="Dianti Farhana Kamasela" userId="02e221dd-e476-44bc-bca4-3c8151101a59" providerId="ADAL" clId="{1D9CE3E2-3AFB-444F-9177-DDAA1A837A8B}" dt="2023-03-30T04:02:28.107" v="2779" actId="478"/>
          <ac:spMkLst>
            <pc:docMk/>
            <pc:sldMk cId="1147209606" sldId="499"/>
            <ac:spMk id="2" creationId="{1EFAB693-6B5F-A007-24E0-1CC41D768BFB}"/>
          </ac:spMkLst>
        </pc:spChg>
        <pc:spChg chg="del">
          <ac:chgData name="Dianti Farhana Kamasela" userId="02e221dd-e476-44bc-bca4-3c8151101a59" providerId="ADAL" clId="{1D9CE3E2-3AFB-444F-9177-DDAA1A837A8B}" dt="2023-03-30T04:02:26.465" v="2778" actId="478"/>
          <ac:spMkLst>
            <pc:docMk/>
            <pc:sldMk cId="1147209606" sldId="499"/>
            <ac:spMk id="3" creationId="{3F6D4B0F-80C5-808E-ED2F-8D0C083AA726}"/>
          </ac:spMkLst>
        </pc:spChg>
        <pc:spChg chg="add mod">
          <ac:chgData name="Dianti Farhana Kamasela" userId="02e221dd-e476-44bc-bca4-3c8151101a59" providerId="ADAL" clId="{1D9CE3E2-3AFB-444F-9177-DDAA1A837A8B}" dt="2023-03-30T05:39:24.599" v="3893"/>
          <ac:spMkLst>
            <pc:docMk/>
            <pc:sldMk cId="1147209606" sldId="499"/>
            <ac:spMk id="10" creationId="{CB9EFCF9-D6CC-BCE8-B1E1-D56D655EAF65}"/>
          </ac:spMkLst>
        </pc:spChg>
        <pc:spChg chg="add mod">
          <ac:chgData name="Dianti Farhana Kamasela" userId="02e221dd-e476-44bc-bca4-3c8151101a59" providerId="ADAL" clId="{1D9CE3E2-3AFB-444F-9177-DDAA1A837A8B}" dt="2023-03-30T05:45:44.852" v="3906" actId="1076"/>
          <ac:spMkLst>
            <pc:docMk/>
            <pc:sldMk cId="1147209606" sldId="499"/>
            <ac:spMk id="12" creationId="{F350ED36-6C76-319C-FEAA-8125026B9B72}"/>
          </ac:spMkLst>
        </pc:spChg>
        <pc:picChg chg="add del mod">
          <ac:chgData name="Dianti Farhana Kamasela" userId="02e221dd-e476-44bc-bca4-3c8151101a59" providerId="ADAL" clId="{1D9CE3E2-3AFB-444F-9177-DDAA1A837A8B}" dt="2023-03-30T05:26:38.730" v="3535" actId="478"/>
          <ac:picMkLst>
            <pc:docMk/>
            <pc:sldMk cId="1147209606" sldId="499"/>
            <ac:picMk id="5" creationId="{1643A03D-0468-DDAA-34C4-3521124861C7}"/>
          </ac:picMkLst>
        </pc:picChg>
        <pc:picChg chg="add mod">
          <ac:chgData name="Dianti Farhana Kamasela" userId="02e221dd-e476-44bc-bca4-3c8151101a59" providerId="ADAL" clId="{1D9CE3E2-3AFB-444F-9177-DDAA1A837A8B}" dt="2023-03-30T05:39:44.725" v="3900" actId="1076"/>
          <ac:picMkLst>
            <pc:docMk/>
            <pc:sldMk cId="1147209606" sldId="499"/>
            <ac:picMk id="6" creationId="{D6E2B2BD-E926-8AF9-B824-412450A2AB8C}"/>
          </ac:picMkLst>
        </pc:picChg>
        <pc:picChg chg="add mod">
          <ac:chgData name="Dianti Farhana Kamasela" userId="02e221dd-e476-44bc-bca4-3c8151101a59" providerId="ADAL" clId="{1D9CE3E2-3AFB-444F-9177-DDAA1A837A8B}" dt="2023-03-30T05:38:11.193" v="3885" actId="1076"/>
          <ac:picMkLst>
            <pc:docMk/>
            <pc:sldMk cId="1147209606" sldId="499"/>
            <ac:picMk id="8" creationId="{D51206D4-52CA-DDD1-3C59-F6B2E6F26AA7}"/>
          </ac:picMkLst>
        </pc:picChg>
      </pc:sldChg>
      <pc:sldChg chg="addSp delSp modSp new del mod">
        <pc:chgData name="Dianti Farhana Kamasela" userId="02e221dd-e476-44bc-bca4-3c8151101a59" providerId="ADAL" clId="{1D9CE3E2-3AFB-444F-9177-DDAA1A837A8B}" dt="2023-03-30T04:46:50.771" v="3257" actId="47"/>
        <pc:sldMkLst>
          <pc:docMk/>
          <pc:sldMk cId="1268058515" sldId="500"/>
        </pc:sldMkLst>
        <pc:spChg chg="del">
          <ac:chgData name="Dianti Farhana Kamasela" userId="02e221dd-e476-44bc-bca4-3c8151101a59" providerId="ADAL" clId="{1D9CE3E2-3AFB-444F-9177-DDAA1A837A8B}" dt="2023-03-30T04:13:04.976" v="2828" actId="478"/>
          <ac:spMkLst>
            <pc:docMk/>
            <pc:sldMk cId="1268058515" sldId="500"/>
            <ac:spMk id="2" creationId="{8BB8ACFC-60CD-7BB0-DF12-CF63BFB2B2B4}"/>
          </ac:spMkLst>
        </pc:spChg>
        <pc:spChg chg="del">
          <ac:chgData name="Dianti Farhana Kamasela" userId="02e221dd-e476-44bc-bca4-3c8151101a59" providerId="ADAL" clId="{1D9CE3E2-3AFB-444F-9177-DDAA1A837A8B}" dt="2023-03-30T04:13:02.879" v="2827" actId="478"/>
          <ac:spMkLst>
            <pc:docMk/>
            <pc:sldMk cId="1268058515" sldId="500"/>
            <ac:spMk id="3" creationId="{28B4D436-1FB4-EB67-872E-2EBCA27FF20F}"/>
          </ac:spMkLst>
        </pc:spChg>
        <pc:picChg chg="add mod modCrop">
          <ac:chgData name="Dianti Farhana Kamasela" userId="02e221dd-e476-44bc-bca4-3c8151101a59" providerId="ADAL" clId="{1D9CE3E2-3AFB-444F-9177-DDAA1A837A8B}" dt="2023-03-30T04:36:37.968" v="3224" actId="1076"/>
          <ac:picMkLst>
            <pc:docMk/>
            <pc:sldMk cId="1268058515" sldId="500"/>
            <ac:picMk id="5" creationId="{CAA3C393-8C0A-C452-2CE6-0C1131614E21}"/>
          </ac:picMkLst>
        </pc:picChg>
      </pc:sldChg>
      <pc:sldChg chg="addSp delSp modSp new mod ord modNotesTx">
        <pc:chgData name="Dianti Farhana Kamasela" userId="02e221dd-e476-44bc-bca4-3c8151101a59" providerId="ADAL" clId="{1D9CE3E2-3AFB-444F-9177-DDAA1A837A8B}" dt="2023-04-05T15:41:26.818" v="10024"/>
        <pc:sldMkLst>
          <pc:docMk/>
          <pc:sldMk cId="3941452956" sldId="500"/>
        </pc:sldMkLst>
        <pc:spChg chg="del">
          <ac:chgData name="Dianti Farhana Kamasela" userId="02e221dd-e476-44bc-bca4-3c8151101a59" providerId="ADAL" clId="{1D9CE3E2-3AFB-444F-9177-DDAA1A837A8B}" dt="2023-03-30T04:49:23.420" v="3274" actId="478"/>
          <ac:spMkLst>
            <pc:docMk/>
            <pc:sldMk cId="3941452956" sldId="500"/>
            <ac:spMk id="2" creationId="{BF847264-8AB5-14DE-9BF9-91FF8487B758}"/>
          </ac:spMkLst>
        </pc:spChg>
        <pc:spChg chg="del">
          <ac:chgData name="Dianti Farhana Kamasela" userId="02e221dd-e476-44bc-bca4-3c8151101a59" providerId="ADAL" clId="{1D9CE3E2-3AFB-444F-9177-DDAA1A837A8B}" dt="2023-03-30T04:49:25.255" v="3275" actId="478"/>
          <ac:spMkLst>
            <pc:docMk/>
            <pc:sldMk cId="3941452956" sldId="500"/>
            <ac:spMk id="3" creationId="{E730E3A1-F7B0-CCBA-4B60-DD51740A557A}"/>
          </ac:spMkLst>
        </pc:spChg>
        <pc:spChg chg="add del mod">
          <ac:chgData name="Dianti Farhana Kamasela" userId="02e221dd-e476-44bc-bca4-3c8151101a59" providerId="ADAL" clId="{1D9CE3E2-3AFB-444F-9177-DDAA1A837A8B}" dt="2023-03-30T04:56:54.700" v="3386" actId="478"/>
          <ac:spMkLst>
            <pc:docMk/>
            <pc:sldMk cId="3941452956" sldId="500"/>
            <ac:spMk id="6" creationId="{38A9DCC5-3CD4-A28C-4F73-F447A1D5A36A}"/>
          </ac:spMkLst>
        </pc:spChg>
        <pc:spChg chg="add mod ord">
          <ac:chgData name="Dianti Farhana Kamasela" userId="02e221dd-e476-44bc-bca4-3c8151101a59" providerId="ADAL" clId="{1D9CE3E2-3AFB-444F-9177-DDAA1A837A8B}" dt="2023-04-05T04:02:21.279" v="8681" actId="1076"/>
          <ac:spMkLst>
            <pc:docMk/>
            <pc:sldMk cId="3941452956" sldId="500"/>
            <ac:spMk id="7" creationId="{DF49CDFE-3BF2-4162-6794-C2FD18F2C6C4}"/>
          </ac:spMkLst>
        </pc:spChg>
        <pc:spChg chg="add mod ord">
          <ac:chgData name="Dianti Farhana Kamasela" userId="02e221dd-e476-44bc-bca4-3c8151101a59" providerId="ADAL" clId="{1D9CE3E2-3AFB-444F-9177-DDAA1A837A8B}" dt="2023-04-05T04:02:21.279" v="8681" actId="1076"/>
          <ac:spMkLst>
            <pc:docMk/>
            <pc:sldMk cId="3941452956" sldId="500"/>
            <ac:spMk id="8" creationId="{F4B10939-A5EE-8A82-9A31-C609F52C59EE}"/>
          </ac:spMkLst>
        </pc:spChg>
        <pc:spChg chg="add mod">
          <ac:chgData name="Dianti Farhana Kamasela" userId="02e221dd-e476-44bc-bca4-3c8151101a59" providerId="ADAL" clId="{1D9CE3E2-3AFB-444F-9177-DDAA1A837A8B}" dt="2023-04-05T04:02:53.573" v="8686" actId="1076"/>
          <ac:spMkLst>
            <pc:docMk/>
            <pc:sldMk cId="3941452956" sldId="500"/>
            <ac:spMk id="10" creationId="{1E3A2054-DA0B-7E57-E799-660B5C44D03B}"/>
          </ac:spMkLst>
        </pc:spChg>
        <pc:spChg chg="add del mod ord">
          <ac:chgData name="Dianti Farhana Kamasela" userId="02e221dd-e476-44bc-bca4-3c8151101a59" providerId="ADAL" clId="{1D9CE3E2-3AFB-444F-9177-DDAA1A837A8B}" dt="2023-04-05T04:01:19.113" v="8662" actId="478"/>
          <ac:spMkLst>
            <pc:docMk/>
            <pc:sldMk cId="3941452956" sldId="500"/>
            <ac:spMk id="11" creationId="{8A4D4626-FD50-A02C-7BBF-015C6323E793}"/>
          </ac:spMkLst>
        </pc:spChg>
        <pc:spChg chg="add del mod">
          <ac:chgData name="Dianti Farhana Kamasela" userId="02e221dd-e476-44bc-bca4-3c8151101a59" providerId="ADAL" clId="{1D9CE3E2-3AFB-444F-9177-DDAA1A837A8B}" dt="2023-04-05T04:01:00.525" v="8658" actId="478"/>
          <ac:spMkLst>
            <pc:docMk/>
            <pc:sldMk cId="3941452956" sldId="500"/>
            <ac:spMk id="12" creationId="{FDEBFF69-D56A-6E68-02C2-950A2E19F45F}"/>
          </ac:spMkLst>
        </pc:spChg>
        <pc:spChg chg="add del mod">
          <ac:chgData name="Dianti Farhana Kamasela" userId="02e221dd-e476-44bc-bca4-3c8151101a59" providerId="ADAL" clId="{1D9CE3E2-3AFB-444F-9177-DDAA1A837A8B}" dt="2023-04-05T04:01:00.525" v="8658" actId="478"/>
          <ac:spMkLst>
            <pc:docMk/>
            <pc:sldMk cId="3941452956" sldId="500"/>
            <ac:spMk id="13" creationId="{2C7BCDC7-E2D9-0E38-7AA8-AF2055367FA7}"/>
          </ac:spMkLst>
        </pc:spChg>
        <pc:spChg chg="add del mod">
          <ac:chgData name="Dianti Farhana Kamasela" userId="02e221dd-e476-44bc-bca4-3c8151101a59" providerId="ADAL" clId="{1D9CE3E2-3AFB-444F-9177-DDAA1A837A8B}" dt="2023-04-05T04:01:00.525" v="8658" actId="478"/>
          <ac:spMkLst>
            <pc:docMk/>
            <pc:sldMk cId="3941452956" sldId="500"/>
            <ac:spMk id="14" creationId="{46B6EAF2-CB50-1434-DCAF-7D86E6AC7231}"/>
          </ac:spMkLst>
        </pc:spChg>
        <pc:spChg chg="add del mod">
          <ac:chgData name="Dianti Farhana Kamasela" userId="02e221dd-e476-44bc-bca4-3c8151101a59" providerId="ADAL" clId="{1D9CE3E2-3AFB-444F-9177-DDAA1A837A8B}" dt="2023-04-05T04:01:00.525" v="8658" actId="478"/>
          <ac:spMkLst>
            <pc:docMk/>
            <pc:sldMk cId="3941452956" sldId="500"/>
            <ac:spMk id="15" creationId="{38B0CAA5-ECE9-E3A7-6E8F-E3D18F503DF6}"/>
          </ac:spMkLst>
        </pc:spChg>
        <pc:graphicFrameChg chg="add mod modGraphic">
          <ac:chgData name="Dianti Farhana Kamasela" userId="02e221dd-e476-44bc-bca4-3c8151101a59" providerId="ADAL" clId="{1D9CE3E2-3AFB-444F-9177-DDAA1A837A8B}" dt="2023-04-05T04:02:21.279" v="8681" actId="1076"/>
          <ac:graphicFrameMkLst>
            <pc:docMk/>
            <pc:sldMk cId="3941452956" sldId="500"/>
            <ac:graphicFrameMk id="4" creationId="{8CC323CF-22DD-13B1-207A-6B5A9A01BB43}"/>
          </ac:graphicFrameMkLst>
        </pc:graphicFrameChg>
      </pc:sldChg>
      <pc:sldChg chg="new del">
        <pc:chgData name="Dianti Farhana Kamasela" userId="02e221dd-e476-44bc-bca4-3c8151101a59" providerId="ADAL" clId="{1D9CE3E2-3AFB-444F-9177-DDAA1A837A8B}" dt="2023-03-30T05:26:26.550" v="3532" actId="47"/>
        <pc:sldMkLst>
          <pc:docMk/>
          <pc:sldMk cId="3053064480" sldId="501"/>
        </pc:sldMkLst>
      </pc:sldChg>
      <pc:sldChg chg="addSp delSp modSp add mod modAnim addCm modNotesTx">
        <pc:chgData name="Dianti Farhana Kamasela" userId="02e221dd-e476-44bc-bca4-3c8151101a59" providerId="ADAL" clId="{1D9CE3E2-3AFB-444F-9177-DDAA1A837A8B}" dt="2023-04-06T03:09:25.717" v="10053"/>
        <pc:sldMkLst>
          <pc:docMk/>
          <pc:sldMk cId="3634678404" sldId="501"/>
        </pc:sldMkLst>
        <pc:spChg chg="add mod">
          <ac:chgData name="Dianti Farhana Kamasela" userId="02e221dd-e476-44bc-bca4-3c8151101a59" providerId="ADAL" clId="{1D9CE3E2-3AFB-444F-9177-DDAA1A837A8B}" dt="2023-04-05T04:48:47.397" v="8799"/>
          <ac:spMkLst>
            <pc:docMk/>
            <pc:sldMk cId="3634678404" sldId="501"/>
            <ac:spMk id="3" creationId="{67DAE1C3-5939-0377-1CB8-DF22A43D7133}"/>
          </ac:spMkLst>
        </pc:spChg>
        <pc:spChg chg="add del mod">
          <ac:chgData name="Dianti Farhana Kamasela" userId="02e221dd-e476-44bc-bca4-3c8151101a59" providerId="ADAL" clId="{1D9CE3E2-3AFB-444F-9177-DDAA1A837A8B}" dt="2023-03-30T05:51:02.296" v="3966" actId="478"/>
          <ac:spMkLst>
            <pc:docMk/>
            <pc:sldMk cId="3634678404" sldId="501"/>
            <ac:spMk id="7" creationId="{BFDD0045-C3C1-3C18-898D-CA90887A6FE3}"/>
          </ac:spMkLst>
        </pc:spChg>
        <pc:spChg chg="add mod">
          <ac:chgData name="Dianti Farhana Kamasela" userId="02e221dd-e476-44bc-bca4-3c8151101a59" providerId="ADAL" clId="{1D9CE3E2-3AFB-444F-9177-DDAA1A837A8B}" dt="2023-04-06T03:08:52.615" v="10050" actId="1076"/>
          <ac:spMkLst>
            <pc:docMk/>
            <pc:sldMk cId="3634678404" sldId="501"/>
            <ac:spMk id="9" creationId="{CFA7964D-995B-BD81-7EE6-753F862BE7E4}"/>
          </ac:spMkLst>
        </pc:spChg>
        <pc:spChg chg="add mod">
          <ac:chgData name="Dianti Farhana Kamasela" userId="02e221dd-e476-44bc-bca4-3c8151101a59" providerId="ADAL" clId="{1D9CE3E2-3AFB-444F-9177-DDAA1A837A8B}" dt="2023-03-30T06:17:22.808" v="4169" actId="208"/>
          <ac:spMkLst>
            <pc:docMk/>
            <pc:sldMk cId="3634678404" sldId="501"/>
            <ac:spMk id="10" creationId="{19BDCAD9-8DE8-DBE7-3081-5FFDC73B9FD4}"/>
          </ac:spMkLst>
        </pc:spChg>
        <pc:picChg chg="add mod modCrop">
          <ac:chgData name="Dianti Farhana Kamasela" userId="02e221dd-e476-44bc-bca4-3c8151101a59" providerId="ADAL" clId="{1D9CE3E2-3AFB-444F-9177-DDAA1A837A8B}" dt="2023-03-30T06:14:42.971" v="4146" actId="1076"/>
          <ac:picMkLst>
            <pc:docMk/>
            <pc:sldMk cId="3634678404" sldId="501"/>
            <ac:picMk id="2" creationId="{E35568AD-3D2E-2BAD-E73E-965101112F31}"/>
          </ac:picMkLst>
        </pc:picChg>
        <pc:picChg chg="del mod">
          <ac:chgData name="Dianti Farhana Kamasela" userId="02e221dd-e476-44bc-bca4-3c8151101a59" providerId="ADAL" clId="{1D9CE3E2-3AFB-444F-9177-DDAA1A837A8B}" dt="2023-03-30T05:51:02.296" v="3966" actId="478"/>
          <ac:picMkLst>
            <pc:docMk/>
            <pc:sldMk cId="3634678404" sldId="501"/>
            <ac:picMk id="5" creationId="{1643A03D-0468-DDAA-34C4-3521124861C7}"/>
          </ac:picMkLst>
        </pc:picChg>
        <pc:picChg chg="del">
          <ac:chgData name="Dianti Farhana Kamasela" userId="02e221dd-e476-44bc-bca4-3c8151101a59" providerId="ADAL" clId="{1D9CE3E2-3AFB-444F-9177-DDAA1A837A8B}" dt="2023-03-30T05:26:32.091" v="3534" actId="478"/>
          <ac:picMkLst>
            <pc:docMk/>
            <pc:sldMk cId="3634678404" sldId="501"/>
            <ac:picMk id="6" creationId="{D6E2B2BD-E926-8AF9-B824-412450A2AB8C}"/>
          </ac:picMkLst>
        </pc:picChg>
        <pc:picChg chg="del">
          <ac:chgData name="Dianti Farhana Kamasela" userId="02e221dd-e476-44bc-bca4-3c8151101a59" providerId="ADAL" clId="{1D9CE3E2-3AFB-444F-9177-DDAA1A837A8B}" dt="2023-03-30T05:26:32.091" v="3534" actId="478"/>
          <ac:picMkLst>
            <pc:docMk/>
            <pc:sldMk cId="3634678404" sldId="501"/>
            <ac:picMk id="8" creationId="{D51206D4-52CA-DDD1-3C59-F6B2E6F26AA7}"/>
          </ac:picMkLst>
        </pc:picChg>
        <pc:picChg chg="add mod">
          <ac:chgData name="Dianti Farhana Kamasela" userId="02e221dd-e476-44bc-bca4-3c8151101a59" providerId="ADAL" clId="{1D9CE3E2-3AFB-444F-9177-DDAA1A837A8B}" dt="2023-04-06T03:08:56.228" v="10051" actId="1076"/>
          <ac:picMkLst>
            <pc:docMk/>
            <pc:sldMk cId="3634678404" sldId="501"/>
            <ac:picMk id="12" creationId="{9D4B8E1C-A9FA-5CCC-4EFF-2578B1987554}"/>
          </ac:picMkLst>
        </pc:picChg>
        <pc:extLst>
          <p:ext xmlns:p="http://schemas.openxmlformats.org/presentationml/2006/main" uri="{D6D511B9-2390-475A-947B-AFAB55BFBCF1}">
            <pc226:cmChg xmlns:pc226="http://schemas.microsoft.com/office/powerpoint/2022/06/main/command" chg="add">
              <pc226:chgData name="Dianti Farhana Kamasela" userId="02e221dd-e476-44bc-bca4-3c8151101a59" providerId="ADAL" clId="{1D9CE3E2-3AFB-444F-9177-DDAA1A837A8B}" dt="2023-04-05T06:17:59.789" v="9801"/>
              <pc2:cmMkLst xmlns:pc2="http://schemas.microsoft.com/office/powerpoint/2019/9/main/command">
                <pc:docMk/>
                <pc:sldMk cId="3634678404" sldId="501"/>
                <pc2:cmMk id="{4CFED2B1-5B94-4B56-93FB-A243D12F9DCB}"/>
              </pc2:cmMkLst>
            </pc226:cmChg>
          </p:ext>
        </pc:extLst>
      </pc:sldChg>
      <pc:sldChg chg="addSp delSp modSp new mod ord modNotesTx">
        <pc:chgData name="Dianti Farhana Kamasela" userId="02e221dd-e476-44bc-bca4-3c8151101a59" providerId="ADAL" clId="{1D9CE3E2-3AFB-444F-9177-DDAA1A837A8B}" dt="2023-04-05T06:18:29.777" v="9803" actId="20577"/>
        <pc:sldMkLst>
          <pc:docMk/>
          <pc:sldMk cId="700079550" sldId="502"/>
        </pc:sldMkLst>
        <pc:spChg chg="del">
          <ac:chgData name="Dianti Farhana Kamasela" userId="02e221dd-e476-44bc-bca4-3c8151101a59" providerId="ADAL" clId="{1D9CE3E2-3AFB-444F-9177-DDAA1A837A8B}" dt="2023-03-30T05:50:32.434" v="3958" actId="478"/>
          <ac:spMkLst>
            <pc:docMk/>
            <pc:sldMk cId="700079550" sldId="502"/>
            <ac:spMk id="2" creationId="{4CB1F7B0-C4E8-1B98-BEEE-94BEE9A79B70}"/>
          </ac:spMkLst>
        </pc:spChg>
        <pc:spChg chg="del">
          <ac:chgData name="Dianti Farhana Kamasela" userId="02e221dd-e476-44bc-bca4-3c8151101a59" providerId="ADAL" clId="{1D9CE3E2-3AFB-444F-9177-DDAA1A837A8B}" dt="2023-03-30T05:50:30.570" v="3957" actId="478"/>
          <ac:spMkLst>
            <pc:docMk/>
            <pc:sldMk cId="700079550" sldId="502"/>
            <ac:spMk id="3" creationId="{FAC68176-B1BB-C2BD-30EB-FEF77C29CF86}"/>
          </ac:spMkLst>
        </pc:spChg>
        <pc:spChg chg="add mod">
          <ac:chgData name="Dianti Farhana Kamasela" userId="02e221dd-e476-44bc-bca4-3c8151101a59" providerId="ADAL" clId="{1D9CE3E2-3AFB-444F-9177-DDAA1A837A8B}" dt="2023-04-05T04:48:47.397" v="8799"/>
          <ac:spMkLst>
            <pc:docMk/>
            <pc:sldMk cId="700079550" sldId="502"/>
            <ac:spMk id="5" creationId="{75D76F23-6925-BDD9-CE98-C39B6C4769DC}"/>
          </ac:spMkLst>
        </pc:spChg>
        <pc:spChg chg="add mod">
          <ac:chgData name="Dianti Farhana Kamasela" userId="02e221dd-e476-44bc-bca4-3c8151101a59" providerId="ADAL" clId="{1D9CE3E2-3AFB-444F-9177-DDAA1A837A8B}" dt="2023-04-05T06:18:29.777" v="9803" actId="20577"/>
          <ac:spMkLst>
            <pc:docMk/>
            <pc:sldMk cId="700079550" sldId="502"/>
            <ac:spMk id="6" creationId="{14593299-0C53-7C52-4216-B5D123C90758}"/>
          </ac:spMkLst>
        </pc:spChg>
        <pc:spChg chg="add mod">
          <ac:chgData name="Dianti Farhana Kamasela" userId="02e221dd-e476-44bc-bca4-3c8151101a59" providerId="ADAL" clId="{1D9CE3E2-3AFB-444F-9177-DDAA1A837A8B}" dt="2023-04-05T06:05:00.683" v="9744" actId="1076"/>
          <ac:spMkLst>
            <pc:docMk/>
            <pc:sldMk cId="700079550" sldId="502"/>
            <ac:spMk id="12" creationId="{6824595D-502F-4E6C-CAE5-8D853F068573}"/>
          </ac:spMkLst>
        </pc:spChg>
        <pc:graphicFrameChg chg="add mod">
          <ac:chgData name="Dianti Farhana Kamasela" userId="02e221dd-e476-44bc-bca4-3c8151101a59" providerId="ADAL" clId="{1D9CE3E2-3AFB-444F-9177-DDAA1A837A8B}" dt="2023-04-05T06:04:57.229" v="9743" actId="1076"/>
          <ac:graphicFrameMkLst>
            <pc:docMk/>
            <pc:sldMk cId="700079550" sldId="502"/>
            <ac:graphicFrameMk id="9" creationId="{15ECD517-60AB-CC59-9FE4-8F8FE90565D9}"/>
          </ac:graphicFrameMkLst>
        </pc:graphicFrameChg>
        <pc:picChg chg="add mod modCrop">
          <ac:chgData name="Dianti Farhana Kamasela" userId="02e221dd-e476-44bc-bca4-3c8151101a59" providerId="ADAL" clId="{1D9CE3E2-3AFB-444F-9177-DDAA1A837A8B}" dt="2023-04-04T05:46:25.411" v="6544" actId="1076"/>
          <ac:picMkLst>
            <pc:docMk/>
            <pc:sldMk cId="700079550" sldId="502"/>
            <ac:picMk id="4" creationId="{02687535-292D-2D94-67DD-55C15DB4BF35}"/>
          </ac:picMkLst>
        </pc:picChg>
        <pc:cxnChg chg="add del mod ord">
          <ac:chgData name="Dianti Farhana Kamasela" userId="02e221dd-e476-44bc-bca4-3c8151101a59" providerId="ADAL" clId="{1D9CE3E2-3AFB-444F-9177-DDAA1A837A8B}" dt="2023-03-30T06:13:26.393" v="4135" actId="478"/>
          <ac:cxnSpMkLst>
            <pc:docMk/>
            <pc:sldMk cId="700079550" sldId="502"/>
            <ac:cxnSpMk id="11" creationId="{8C7599B8-4586-E0FE-E40B-E04FD6ED5EE6}"/>
          </ac:cxnSpMkLst>
        </pc:cxnChg>
      </pc:sldChg>
      <pc:sldChg chg="modSp add mod ord modNotesTx">
        <pc:chgData name="Dianti Farhana Kamasela" userId="02e221dd-e476-44bc-bca4-3c8151101a59" providerId="ADAL" clId="{1D9CE3E2-3AFB-444F-9177-DDAA1A837A8B}" dt="2023-04-05T04:43:28.254" v="8786"/>
        <pc:sldMkLst>
          <pc:docMk/>
          <pc:sldMk cId="3377864220" sldId="503"/>
        </pc:sldMkLst>
        <pc:spChg chg="mod">
          <ac:chgData name="Dianti Farhana Kamasela" userId="02e221dd-e476-44bc-bca4-3c8151101a59" providerId="ADAL" clId="{1D9CE3E2-3AFB-444F-9177-DDAA1A837A8B}" dt="2023-04-02T10:07:38.346" v="4479" actId="20577"/>
          <ac:spMkLst>
            <pc:docMk/>
            <pc:sldMk cId="3377864220" sldId="503"/>
            <ac:spMk id="2" creationId="{EB507B96-5992-B808-61D6-839EFBD3F7DB}"/>
          </ac:spMkLst>
        </pc:spChg>
      </pc:sldChg>
      <pc:sldChg chg="add del ord modNotesTx">
        <pc:chgData name="Dianti Farhana Kamasela" userId="02e221dd-e476-44bc-bca4-3c8151101a59" providerId="ADAL" clId="{1D9CE3E2-3AFB-444F-9177-DDAA1A837A8B}" dt="2023-04-05T04:43:35.203" v="8789" actId="47"/>
        <pc:sldMkLst>
          <pc:docMk/>
          <pc:sldMk cId="851247313" sldId="504"/>
        </pc:sldMkLst>
      </pc:sldChg>
      <pc:sldChg chg="modSp add mod ord modNotesTx">
        <pc:chgData name="Dianti Farhana Kamasela" userId="02e221dd-e476-44bc-bca4-3c8151101a59" providerId="ADAL" clId="{1D9CE3E2-3AFB-444F-9177-DDAA1A837A8B}" dt="2023-04-05T04:03:38.945" v="8697" actId="1076"/>
        <pc:sldMkLst>
          <pc:docMk/>
          <pc:sldMk cId="3753345209" sldId="505"/>
        </pc:sldMkLst>
        <pc:spChg chg="mod">
          <ac:chgData name="Dianti Farhana Kamasela" userId="02e221dd-e476-44bc-bca4-3c8151101a59" providerId="ADAL" clId="{1D9CE3E2-3AFB-444F-9177-DDAA1A837A8B}" dt="2023-04-05T04:03:38.945" v="8697" actId="1076"/>
          <ac:spMkLst>
            <pc:docMk/>
            <pc:sldMk cId="3753345209" sldId="505"/>
            <ac:spMk id="2" creationId="{EB507B96-5992-B808-61D6-839EFBD3F7DB}"/>
          </ac:spMkLst>
        </pc:spChg>
      </pc:sldChg>
      <pc:sldChg chg="modSp add mod ord">
        <pc:chgData name="Dianti Farhana Kamasela" userId="02e221dd-e476-44bc-bca4-3c8151101a59" providerId="ADAL" clId="{1D9CE3E2-3AFB-444F-9177-DDAA1A837A8B}" dt="2023-04-05T04:03:47.875" v="8701" actId="20577"/>
        <pc:sldMkLst>
          <pc:docMk/>
          <pc:sldMk cId="2677660376" sldId="506"/>
        </pc:sldMkLst>
        <pc:spChg chg="mod">
          <ac:chgData name="Dianti Farhana Kamasela" userId="02e221dd-e476-44bc-bca4-3c8151101a59" providerId="ADAL" clId="{1D9CE3E2-3AFB-444F-9177-DDAA1A837A8B}" dt="2023-04-05T04:03:47.875" v="8701" actId="20577"/>
          <ac:spMkLst>
            <pc:docMk/>
            <pc:sldMk cId="2677660376" sldId="506"/>
            <ac:spMk id="2" creationId="{EB507B96-5992-B808-61D6-839EFBD3F7DB}"/>
          </ac:spMkLst>
        </pc:spChg>
      </pc:sldChg>
      <pc:sldChg chg="delSp modSp new del mod ord modNotesTx">
        <pc:chgData name="Dianti Farhana Kamasela" userId="02e221dd-e476-44bc-bca4-3c8151101a59" providerId="ADAL" clId="{1D9CE3E2-3AFB-444F-9177-DDAA1A837A8B}" dt="2023-04-02T18:51:46.750" v="5420" actId="47"/>
        <pc:sldMkLst>
          <pc:docMk/>
          <pc:sldMk cId="587254197" sldId="507"/>
        </pc:sldMkLst>
        <pc:spChg chg="del">
          <ac:chgData name="Dianti Farhana Kamasela" userId="02e221dd-e476-44bc-bca4-3c8151101a59" providerId="ADAL" clId="{1D9CE3E2-3AFB-444F-9177-DDAA1A837A8B}" dt="2023-04-02T11:20:40.433" v="4689" actId="478"/>
          <ac:spMkLst>
            <pc:docMk/>
            <pc:sldMk cId="587254197" sldId="507"/>
            <ac:spMk id="2" creationId="{14A3A3B5-991B-B79F-1059-0A6993D09A1C}"/>
          </ac:spMkLst>
        </pc:spChg>
        <pc:spChg chg="mod">
          <ac:chgData name="Dianti Farhana Kamasela" userId="02e221dd-e476-44bc-bca4-3c8151101a59" providerId="ADAL" clId="{1D9CE3E2-3AFB-444F-9177-DDAA1A837A8B}" dt="2023-04-02T18:39:55.408" v="5351" actId="5793"/>
          <ac:spMkLst>
            <pc:docMk/>
            <pc:sldMk cId="587254197" sldId="507"/>
            <ac:spMk id="3" creationId="{540C893E-B226-E3C7-9105-ABB9984E05CA}"/>
          </ac:spMkLst>
        </pc:spChg>
      </pc:sldChg>
      <pc:sldChg chg="addSp delSp modSp new mod">
        <pc:chgData name="Dianti Farhana Kamasela" userId="02e221dd-e476-44bc-bca4-3c8151101a59" providerId="ADAL" clId="{1D9CE3E2-3AFB-444F-9177-DDAA1A837A8B}" dt="2023-04-05T04:53:30.273" v="8800" actId="113"/>
        <pc:sldMkLst>
          <pc:docMk/>
          <pc:sldMk cId="1472741276" sldId="508"/>
        </pc:sldMkLst>
        <pc:spChg chg="del">
          <ac:chgData name="Dianti Farhana Kamasela" userId="02e221dd-e476-44bc-bca4-3c8151101a59" providerId="ADAL" clId="{1D9CE3E2-3AFB-444F-9177-DDAA1A837A8B}" dt="2023-04-02T11:25:34.906" v="4727" actId="478"/>
          <ac:spMkLst>
            <pc:docMk/>
            <pc:sldMk cId="1472741276" sldId="508"/>
            <ac:spMk id="2" creationId="{3A29FD38-3C80-318E-2A9D-0C277D8B0747}"/>
          </ac:spMkLst>
        </pc:spChg>
        <pc:spChg chg="del">
          <ac:chgData name="Dianti Farhana Kamasela" userId="02e221dd-e476-44bc-bca4-3c8151101a59" providerId="ADAL" clId="{1D9CE3E2-3AFB-444F-9177-DDAA1A837A8B}" dt="2023-04-02T11:25:32.525" v="4726" actId="478"/>
          <ac:spMkLst>
            <pc:docMk/>
            <pc:sldMk cId="1472741276" sldId="508"/>
            <ac:spMk id="3" creationId="{05946E0F-EBED-5661-6781-085E483AF1D6}"/>
          </ac:spMkLst>
        </pc:spChg>
        <pc:spChg chg="add mod">
          <ac:chgData name="Dianti Farhana Kamasela" userId="02e221dd-e476-44bc-bca4-3c8151101a59" providerId="ADAL" clId="{1D9CE3E2-3AFB-444F-9177-DDAA1A837A8B}" dt="2023-04-05T04:53:30.273" v="8800" actId="113"/>
          <ac:spMkLst>
            <pc:docMk/>
            <pc:sldMk cId="1472741276" sldId="508"/>
            <ac:spMk id="6" creationId="{A47FC4D8-B1D1-9F4D-9EFE-3E8D768A2728}"/>
          </ac:spMkLst>
        </pc:spChg>
        <pc:spChg chg="add mod">
          <ac:chgData name="Dianti Farhana Kamasela" userId="02e221dd-e476-44bc-bca4-3c8151101a59" providerId="ADAL" clId="{1D9CE3E2-3AFB-444F-9177-DDAA1A837A8B}" dt="2023-04-02T11:27:11.660" v="4792" actId="1076"/>
          <ac:spMkLst>
            <pc:docMk/>
            <pc:sldMk cId="1472741276" sldId="508"/>
            <ac:spMk id="8" creationId="{D77047DE-FA6F-67BD-1D87-EAF9EDEC86AC}"/>
          </ac:spMkLst>
        </pc:spChg>
        <pc:spChg chg="add mod">
          <ac:chgData name="Dianti Farhana Kamasela" userId="02e221dd-e476-44bc-bca4-3c8151101a59" providerId="ADAL" clId="{1D9CE3E2-3AFB-444F-9177-DDAA1A837A8B}" dt="2023-04-05T04:29:41.054" v="8738" actId="1076"/>
          <ac:spMkLst>
            <pc:docMk/>
            <pc:sldMk cId="1472741276" sldId="508"/>
            <ac:spMk id="9" creationId="{1C885C50-7585-2644-6A52-C55C6A393E86}"/>
          </ac:spMkLst>
        </pc:spChg>
        <pc:spChg chg="add del mod">
          <ac:chgData name="Dianti Farhana Kamasela" userId="02e221dd-e476-44bc-bca4-3c8151101a59" providerId="ADAL" clId="{1D9CE3E2-3AFB-444F-9177-DDAA1A837A8B}" dt="2023-04-02T18:43:04.663" v="5361" actId="478"/>
          <ac:spMkLst>
            <pc:docMk/>
            <pc:sldMk cId="1472741276" sldId="508"/>
            <ac:spMk id="11" creationId="{8C68C746-855C-2E6B-A773-022C9CE3C94E}"/>
          </ac:spMkLst>
        </pc:spChg>
        <pc:spChg chg="add mod">
          <ac:chgData name="Dianti Farhana Kamasela" userId="02e221dd-e476-44bc-bca4-3c8151101a59" providerId="ADAL" clId="{1D9CE3E2-3AFB-444F-9177-DDAA1A837A8B}" dt="2023-04-05T04:31:44.634" v="8741" actId="113"/>
          <ac:spMkLst>
            <pc:docMk/>
            <pc:sldMk cId="1472741276" sldId="508"/>
            <ac:spMk id="13" creationId="{7D163F2C-4913-918B-CE19-F26A789DF2DB}"/>
          </ac:spMkLst>
        </pc:spChg>
        <pc:picChg chg="add mod">
          <ac:chgData name="Dianti Farhana Kamasela" userId="02e221dd-e476-44bc-bca4-3c8151101a59" providerId="ADAL" clId="{1D9CE3E2-3AFB-444F-9177-DDAA1A837A8B}" dt="2023-04-02T11:27:08.283" v="4791" actId="1076"/>
          <ac:picMkLst>
            <pc:docMk/>
            <pc:sldMk cId="1472741276" sldId="508"/>
            <ac:picMk id="5" creationId="{DDC80725-20C3-C1E8-463F-A827F08B652B}"/>
          </ac:picMkLst>
        </pc:picChg>
      </pc:sldChg>
      <pc:sldChg chg="addSp delSp modSp new mod">
        <pc:chgData name="Dianti Farhana Kamasela" userId="02e221dd-e476-44bc-bca4-3c8151101a59" providerId="ADAL" clId="{1D9CE3E2-3AFB-444F-9177-DDAA1A837A8B}" dt="2023-04-05T04:48:47.397" v="8799"/>
        <pc:sldMkLst>
          <pc:docMk/>
          <pc:sldMk cId="3250518328" sldId="509"/>
        </pc:sldMkLst>
        <pc:spChg chg="del">
          <ac:chgData name="Dianti Farhana Kamasela" userId="02e221dd-e476-44bc-bca4-3c8151101a59" providerId="ADAL" clId="{1D9CE3E2-3AFB-444F-9177-DDAA1A837A8B}" dt="2023-04-02T11:34:04.998" v="4808" actId="478"/>
          <ac:spMkLst>
            <pc:docMk/>
            <pc:sldMk cId="3250518328" sldId="509"/>
            <ac:spMk id="2" creationId="{C1B5B5F0-D0EC-061D-0733-2940C9F56706}"/>
          </ac:spMkLst>
        </pc:spChg>
        <pc:spChg chg="del">
          <ac:chgData name="Dianti Farhana Kamasela" userId="02e221dd-e476-44bc-bca4-3c8151101a59" providerId="ADAL" clId="{1D9CE3E2-3AFB-444F-9177-DDAA1A837A8B}" dt="2023-04-02T11:34:02.945" v="4807" actId="478"/>
          <ac:spMkLst>
            <pc:docMk/>
            <pc:sldMk cId="3250518328" sldId="509"/>
            <ac:spMk id="3" creationId="{BD5A255E-27D7-FC6D-4FA7-566C4BE1F2D6}"/>
          </ac:spMkLst>
        </pc:spChg>
        <pc:spChg chg="add mod">
          <ac:chgData name="Dianti Farhana Kamasela" userId="02e221dd-e476-44bc-bca4-3c8151101a59" providerId="ADAL" clId="{1D9CE3E2-3AFB-444F-9177-DDAA1A837A8B}" dt="2023-04-05T04:48:47.397" v="8799"/>
          <ac:spMkLst>
            <pc:docMk/>
            <pc:sldMk cId="3250518328" sldId="509"/>
            <ac:spMk id="7" creationId="{C8E1DBC4-ABE0-700F-F3B6-C4164794C191}"/>
          </ac:spMkLst>
        </pc:spChg>
        <pc:spChg chg="add mod">
          <ac:chgData name="Dianti Farhana Kamasela" userId="02e221dd-e476-44bc-bca4-3c8151101a59" providerId="ADAL" clId="{1D9CE3E2-3AFB-444F-9177-DDAA1A837A8B}" dt="2023-04-03T05:43:34.415" v="5815" actId="14100"/>
          <ac:spMkLst>
            <pc:docMk/>
            <pc:sldMk cId="3250518328" sldId="509"/>
            <ac:spMk id="9" creationId="{C48C8099-A49A-8442-AA2C-834E9CE35239}"/>
          </ac:spMkLst>
        </pc:spChg>
        <pc:spChg chg="add mod">
          <ac:chgData name="Dianti Farhana Kamasela" userId="02e221dd-e476-44bc-bca4-3c8151101a59" providerId="ADAL" clId="{1D9CE3E2-3AFB-444F-9177-DDAA1A837A8B}" dt="2023-04-05T03:35:25.562" v="8381" actId="1076"/>
          <ac:spMkLst>
            <pc:docMk/>
            <pc:sldMk cId="3250518328" sldId="509"/>
            <ac:spMk id="11" creationId="{BD13804D-9E69-B24A-4978-17DA99AFEBCF}"/>
          </ac:spMkLst>
        </pc:spChg>
        <pc:picChg chg="add mod">
          <ac:chgData name="Dianti Farhana Kamasela" userId="02e221dd-e476-44bc-bca4-3c8151101a59" providerId="ADAL" clId="{1D9CE3E2-3AFB-444F-9177-DDAA1A837A8B}" dt="2023-04-02T11:49:24.931" v="4825" actId="14100"/>
          <ac:picMkLst>
            <pc:docMk/>
            <pc:sldMk cId="3250518328" sldId="509"/>
            <ac:picMk id="5" creationId="{BE9D3219-1196-4110-6C51-7EADE74C5A51}"/>
          </ac:picMkLst>
        </pc:picChg>
      </pc:sldChg>
      <pc:sldChg chg="addSp delSp modSp new mod ord">
        <pc:chgData name="Dianti Farhana Kamasela" userId="02e221dd-e476-44bc-bca4-3c8151101a59" providerId="ADAL" clId="{1D9CE3E2-3AFB-444F-9177-DDAA1A837A8B}" dt="2023-04-05T06:07:18.797" v="9779" actId="1076"/>
        <pc:sldMkLst>
          <pc:docMk/>
          <pc:sldMk cId="570265730" sldId="510"/>
        </pc:sldMkLst>
        <pc:spChg chg="del">
          <ac:chgData name="Dianti Farhana Kamasela" userId="02e221dd-e476-44bc-bca4-3c8151101a59" providerId="ADAL" clId="{1D9CE3E2-3AFB-444F-9177-DDAA1A837A8B}" dt="2023-04-02T11:52:43.017" v="4833" actId="478"/>
          <ac:spMkLst>
            <pc:docMk/>
            <pc:sldMk cId="570265730" sldId="510"/>
            <ac:spMk id="2" creationId="{AC021722-4075-E9A2-A6B7-9DE579D4D4A7}"/>
          </ac:spMkLst>
        </pc:spChg>
        <pc:spChg chg="del">
          <ac:chgData name="Dianti Farhana Kamasela" userId="02e221dd-e476-44bc-bca4-3c8151101a59" providerId="ADAL" clId="{1D9CE3E2-3AFB-444F-9177-DDAA1A837A8B}" dt="2023-04-02T11:52:45.551" v="4834" actId="478"/>
          <ac:spMkLst>
            <pc:docMk/>
            <pc:sldMk cId="570265730" sldId="510"/>
            <ac:spMk id="3" creationId="{8C5E3A4A-18DD-1C26-13FA-0C2D3E3ACB6B}"/>
          </ac:spMkLst>
        </pc:spChg>
        <pc:spChg chg="add mod">
          <ac:chgData name="Dianti Farhana Kamasela" userId="02e221dd-e476-44bc-bca4-3c8151101a59" providerId="ADAL" clId="{1D9CE3E2-3AFB-444F-9177-DDAA1A837A8B}" dt="2023-04-05T02:18:17.991" v="7531" actId="1076"/>
          <ac:spMkLst>
            <pc:docMk/>
            <pc:sldMk cId="570265730" sldId="510"/>
            <ac:spMk id="5" creationId="{53D07C68-360E-6983-3D47-6068871FDBE3}"/>
          </ac:spMkLst>
        </pc:spChg>
        <pc:spChg chg="add mod">
          <ac:chgData name="Dianti Farhana Kamasela" userId="02e221dd-e476-44bc-bca4-3c8151101a59" providerId="ADAL" clId="{1D9CE3E2-3AFB-444F-9177-DDAA1A837A8B}" dt="2023-04-05T02:18:17.991" v="7531" actId="1076"/>
          <ac:spMkLst>
            <pc:docMk/>
            <pc:sldMk cId="570265730" sldId="510"/>
            <ac:spMk id="6" creationId="{E75B8FEB-F642-E4D6-2524-E99F8ED2F60C}"/>
          </ac:spMkLst>
        </pc:spChg>
        <pc:spChg chg="add mod ord">
          <ac:chgData name="Dianti Farhana Kamasela" userId="02e221dd-e476-44bc-bca4-3c8151101a59" providerId="ADAL" clId="{1D9CE3E2-3AFB-444F-9177-DDAA1A837A8B}" dt="2023-04-05T02:18:17.991" v="7531" actId="1076"/>
          <ac:spMkLst>
            <pc:docMk/>
            <pc:sldMk cId="570265730" sldId="510"/>
            <ac:spMk id="7" creationId="{5BF17629-1662-34A4-BFCF-8F41EAC5FEEC}"/>
          </ac:spMkLst>
        </pc:spChg>
        <pc:spChg chg="add mod ord">
          <ac:chgData name="Dianti Farhana Kamasela" userId="02e221dd-e476-44bc-bca4-3c8151101a59" providerId="ADAL" clId="{1D9CE3E2-3AFB-444F-9177-DDAA1A837A8B}" dt="2023-04-05T02:18:17.991" v="7531" actId="1076"/>
          <ac:spMkLst>
            <pc:docMk/>
            <pc:sldMk cId="570265730" sldId="510"/>
            <ac:spMk id="8" creationId="{2294F8BA-A251-9D4D-1B27-339C5B02EDA1}"/>
          </ac:spMkLst>
        </pc:spChg>
        <pc:spChg chg="add mod">
          <ac:chgData name="Dianti Farhana Kamasela" userId="02e221dd-e476-44bc-bca4-3c8151101a59" providerId="ADAL" clId="{1D9CE3E2-3AFB-444F-9177-DDAA1A837A8B}" dt="2023-04-05T02:18:48.792" v="7539" actId="1076"/>
          <ac:spMkLst>
            <pc:docMk/>
            <pc:sldMk cId="570265730" sldId="510"/>
            <ac:spMk id="10" creationId="{4902BB34-7A19-0E6B-2126-0F9A5983E62E}"/>
          </ac:spMkLst>
        </pc:spChg>
        <pc:spChg chg="add mod">
          <ac:chgData name="Dianti Farhana Kamasela" userId="02e221dd-e476-44bc-bca4-3c8151101a59" providerId="ADAL" clId="{1D9CE3E2-3AFB-444F-9177-DDAA1A837A8B}" dt="2023-04-05T02:18:17.991" v="7531" actId="1076"/>
          <ac:spMkLst>
            <pc:docMk/>
            <pc:sldMk cId="570265730" sldId="510"/>
            <ac:spMk id="12" creationId="{91293593-CC55-58FB-B400-AF1794A92135}"/>
          </ac:spMkLst>
        </pc:spChg>
        <pc:spChg chg="add del mod">
          <ac:chgData name="Dianti Farhana Kamasela" userId="02e221dd-e476-44bc-bca4-3c8151101a59" providerId="ADAL" clId="{1D9CE3E2-3AFB-444F-9177-DDAA1A837A8B}" dt="2023-04-02T12:11:15.898" v="5200"/>
          <ac:spMkLst>
            <pc:docMk/>
            <pc:sldMk cId="570265730" sldId="510"/>
            <ac:spMk id="13" creationId="{8BAAC0D1-AAB6-5C6D-9CE1-E07C6A24042E}"/>
          </ac:spMkLst>
        </pc:spChg>
        <pc:spChg chg="add del mod">
          <ac:chgData name="Dianti Farhana Kamasela" userId="02e221dd-e476-44bc-bca4-3c8151101a59" providerId="ADAL" clId="{1D9CE3E2-3AFB-444F-9177-DDAA1A837A8B}" dt="2023-04-02T12:11:20.233" v="5202"/>
          <ac:spMkLst>
            <pc:docMk/>
            <pc:sldMk cId="570265730" sldId="510"/>
            <ac:spMk id="14" creationId="{A897CB69-946C-BA69-F74B-BBEDE18A98E7}"/>
          </ac:spMkLst>
        </pc:spChg>
        <pc:spChg chg="add del mod">
          <ac:chgData name="Dianti Farhana Kamasela" userId="02e221dd-e476-44bc-bca4-3c8151101a59" providerId="ADAL" clId="{1D9CE3E2-3AFB-444F-9177-DDAA1A837A8B}" dt="2023-04-02T12:11:24.957" v="5204"/>
          <ac:spMkLst>
            <pc:docMk/>
            <pc:sldMk cId="570265730" sldId="510"/>
            <ac:spMk id="15" creationId="{65BB4C27-849D-86C4-735F-CDC68FD2780E}"/>
          </ac:spMkLst>
        </pc:spChg>
        <pc:spChg chg="add mod ord">
          <ac:chgData name="Dianti Farhana Kamasela" userId="02e221dd-e476-44bc-bca4-3c8151101a59" providerId="ADAL" clId="{1D9CE3E2-3AFB-444F-9177-DDAA1A837A8B}" dt="2023-04-05T02:18:17.991" v="7531" actId="1076"/>
          <ac:spMkLst>
            <pc:docMk/>
            <pc:sldMk cId="570265730" sldId="510"/>
            <ac:spMk id="16" creationId="{3E890C11-8CEC-5A86-82E5-D4B293181C65}"/>
          </ac:spMkLst>
        </pc:spChg>
        <pc:spChg chg="add del mod">
          <ac:chgData name="Dianti Farhana Kamasela" userId="02e221dd-e476-44bc-bca4-3c8151101a59" providerId="ADAL" clId="{1D9CE3E2-3AFB-444F-9177-DDAA1A837A8B}" dt="2023-04-03T02:15:06.655" v="5427" actId="478"/>
          <ac:spMkLst>
            <pc:docMk/>
            <pc:sldMk cId="570265730" sldId="510"/>
            <ac:spMk id="17" creationId="{836D7455-F560-428C-C587-091EA5E24CF7}"/>
          </ac:spMkLst>
        </pc:spChg>
        <pc:spChg chg="add mod ord">
          <ac:chgData name="Dianti Farhana Kamasela" userId="02e221dd-e476-44bc-bca4-3c8151101a59" providerId="ADAL" clId="{1D9CE3E2-3AFB-444F-9177-DDAA1A837A8B}" dt="2023-04-05T02:18:17.991" v="7531" actId="1076"/>
          <ac:spMkLst>
            <pc:docMk/>
            <pc:sldMk cId="570265730" sldId="510"/>
            <ac:spMk id="20" creationId="{95069E0E-29F4-6E62-74BD-8DBD58F17D7B}"/>
          </ac:spMkLst>
        </pc:spChg>
        <pc:spChg chg="add mod">
          <ac:chgData name="Dianti Farhana Kamasela" userId="02e221dd-e476-44bc-bca4-3c8151101a59" providerId="ADAL" clId="{1D9CE3E2-3AFB-444F-9177-DDAA1A837A8B}" dt="2023-04-05T06:07:18.797" v="9779" actId="1076"/>
          <ac:spMkLst>
            <pc:docMk/>
            <pc:sldMk cId="570265730" sldId="510"/>
            <ac:spMk id="22" creationId="{CB70005E-E001-38EA-68B2-0DF0654A7D2B}"/>
          </ac:spMkLst>
        </pc:spChg>
        <pc:graphicFrameChg chg="add mod modGraphic">
          <ac:chgData name="Dianti Farhana Kamasela" userId="02e221dd-e476-44bc-bca4-3c8151101a59" providerId="ADAL" clId="{1D9CE3E2-3AFB-444F-9177-DDAA1A837A8B}" dt="2023-04-05T02:18:17.991" v="7531" actId="1076"/>
          <ac:graphicFrameMkLst>
            <pc:docMk/>
            <pc:sldMk cId="570265730" sldId="510"/>
            <ac:graphicFrameMk id="4" creationId="{052C7F2C-9251-8D33-B7E1-67FFBE37F426}"/>
          </ac:graphicFrameMkLst>
        </pc:graphicFrameChg>
        <pc:graphicFrameChg chg="add mod modGraphic">
          <ac:chgData name="Dianti Farhana Kamasela" userId="02e221dd-e476-44bc-bca4-3c8151101a59" providerId="ADAL" clId="{1D9CE3E2-3AFB-444F-9177-DDAA1A837A8B}" dt="2023-04-05T02:18:17.991" v="7531" actId="1076"/>
          <ac:graphicFrameMkLst>
            <pc:docMk/>
            <pc:sldMk cId="570265730" sldId="510"/>
            <ac:graphicFrameMk id="11" creationId="{8EB426D9-EE94-2BC3-C822-42CA1627B7A3}"/>
          </ac:graphicFrameMkLst>
        </pc:graphicFrameChg>
        <pc:graphicFrameChg chg="add del modGraphic">
          <ac:chgData name="Dianti Farhana Kamasela" userId="02e221dd-e476-44bc-bca4-3c8151101a59" providerId="ADAL" clId="{1D9CE3E2-3AFB-444F-9177-DDAA1A837A8B}" dt="2023-04-03T03:41:15.406" v="5568" actId="478"/>
          <ac:graphicFrameMkLst>
            <pc:docMk/>
            <pc:sldMk cId="570265730" sldId="510"/>
            <ac:graphicFrameMk id="18" creationId="{2A0ABAA2-0B26-92AD-958F-3ABEAB08C9B4}"/>
          </ac:graphicFrameMkLst>
        </pc:graphicFrameChg>
        <pc:graphicFrameChg chg="add del mod modGraphic">
          <ac:chgData name="Dianti Farhana Kamasela" userId="02e221dd-e476-44bc-bca4-3c8151101a59" providerId="ADAL" clId="{1D9CE3E2-3AFB-444F-9177-DDAA1A837A8B}" dt="2023-04-03T03:47:25.077" v="5685" actId="478"/>
          <ac:graphicFrameMkLst>
            <pc:docMk/>
            <pc:sldMk cId="570265730" sldId="510"/>
            <ac:graphicFrameMk id="19" creationId="{AE6B7FE6-CCBD-1562-6E7C-4DC3CD2F9E7B}"/>
          </ac:graphicFrameMkLst>
        </pc:graphicFrameChg>
        <pc:graphicFrameChg chg="add mod modGraphic">
          <ac:chgData name="Dianti Farhana Kamasela" userId="02e221dd-e476-44bc-bca4-3c8151101a59" providerId="ADAL" clId="{1D9CE3E2-3AFB-444F-9177-DDAA1A837A8B}" dt="2023-04-05T04:58:00.319" v="8811" actId="404"/>
          <ac:graphicFrameMkLst>
            <pc:docMk/>
            <pc:sldMk cId="570265730" sldId="510"/>
            <ac:graphicFrameMk id="21" creationId="{B6237B43-6BAB-6780-A6EB-EFF121FFE73F}"/>
          </ac:graphicFrameMkLst>
        </pc:graphicFrameChg>
      </pc:sldChg>
      <pc:sldChg chg="addSp delSp modSp new mod modNotesTx">
        <pc:chgData name="Dianti Farhana Kamasela" userId="02e221dd-e476-44bc-bca4-3c8151101a59" providerId="ADAL" clId="{1D9CE3E2-3AFB-444F-9177-DDAA1A837A8B}" dt="2023-04-05T04:48:47.397" v="8799"/>
        <pc:sldMkLst>
          <pc:docMk/>
          <pc:sldMk cId="2650807564" sldId="511"/>
        </pc:sldMkLst>
        <pc:spChg chg="del">
          <ac:chgData name="Dianti Farhana Kamasela" userId="02e221dd-e476-44bc-bca4-3c8151101a59" providerId="ADAL" clId="{1D9CE3E2-3AFB-444F-9177-DDAA1A837A8B}" dt="2023-04-02T12:12:51.969" v="5227" actId="478"/>
          <ac:spMkLst>
            <pc:docMk/>
            <pc:sldMk cId="2650807564" sldId="511"/>
            <ac:spMk id="2" creationId="{419363F4-B8B8-6687-AD54-8CE216E58AE3}"/>
          </ac:spMkLst>
        </pc:spChg>
        <pc:spChg chg="del">
          <ac:chgData name="Dianti Farhana Kamasela" userId="02e221dd-e476-44bc-bca4-3c8151101a59" providerId="ADAL" clId="{1D9CE3E2-3AFB-444F-9177-DDAA1A837A8B}" dt="2023-04-02T12:12:54.337" v="5228" actId="478"/>
          <ac:spMkLst>
            <pc:docMk/>
            <pc:sldMk cId="2650807564" sldId="511"/>
            <ac:spMk id="3" creationId="{0E36F458-9C4B-4F2D-3903-FD0036F0B161}"/>
          </ac:spMkLst>
        </pc:spChg>
        <pc:spChg chg="add mod ord">
          <ac:chgData name="Dianti Farhana Kamasela" userId="02e221dd-e476-44bc-bca4-3c8151101a59" providerId="ADAL" clId="{1D9CE3E2-3AFB-444F-9177-DDAA1A837A8B}" dt="2023-04-05T04:48:47.397" v="8799"/>
          <ac:spMkLst>
            <pc:docMk/>
            <pc:sldMk cId="2650807564" sldId="511"/>
            <ac:spMk id="7" creationId="{4582BCC6-83EF-B717-7ADB-2D19A125434E}"/>
          </ac:spMkLst>
        </pc:spChg>
        <pc:spChg chg="add del mod">
          <ac:chgData name="Dianti Farhana Kamasela" userId="02e221dd-e476-44bc-bca4-3c8151101a59" providerId="ADAL" clId="{1D9CE3E2-3AFB-444F-9177-DDAA1A837A8B}" dt="2023-04-05T03:33:33.320" v="8340" actId="478"/>
          <ac:spMkLst>
            <pc:docMk/>
            <pc:sldMk cId="2650807564" sldId="511"/>
            <ac:spMk id="10" creationId="{2315C0E5-EC46-143D-08CE-CFC0534B23C1}"/>
          </ac:spMkLst>
        </pc:spChg>
        <pc:spChg chg="add mod">
          <ac:chgData name="Dianti Farhana Kamasela" userId="02e221dd-e476-44bc-bca4-3c8151101a59" providerId="ADAL" clId="{1D9CE3E2-3AFB-444F-9177-DDAA1A837A8B}" dt="2023-04-05T03:34:50.811" v="8374" actId="1076"/>
          <ac:spMkLst>
            <pc:docMk/>
            <pc:sldMk cId="2650807564" sldId="511"/>
            <ac:spMk id="12" creationId="{72BFF92F-8401-5B6F-18B1-3D7E8A983B11}"/>
          </ac:spMkLst>
        </pc:spChg>
        <pc:spChg chg="add del mod">
          <ac:chgData name="Dianti Farhana Kamasela" userId="02e221dd-e476-44bc-bca4-3c8151101a59" providerId="ADAL" clId="{1D9CE3E2-3AFB-444F-9177-DDAA1A837A8B}" dt="2023-04-05T03:34:01.821" v="8358"/>
          <ac:spMkLst>
            <pc:docMk/>
            <pc:sldMk cId="2650807564" sldId="511"/>
            <ac:spMk id="14" creationId="{73FACA68-6599-0B1E-8C2B-995BDF4F4B76}"/>
          </ac:spMkLst>
        </pc:spChg>
        <pc:spChg chg="add del mod">
          <ac:chgData name="Dianti Farhana Kamasela" userId="02e221dd-e476-44bc-bca4-3c8151101a59" providerId="ADAL" clId="{1D9CE3E2-3AFB-444F-9177-DDAA1A837A8B}" dt="2023-04-05T03:34:16.380" v="8365"/>
          <ac:spMkLst>
            <pc:docMk/>
            <pc:sldMk cId="2650807564" sldId="511"/>
            <ac:spMk id="16" creationId="{9A16D046-61F0-B1DF-878D-E0E72EE03E28}"/>
          </ac:spMkLst>
        </pc:spChg>
        <pc:spChg chg="add mod">
          <ac:chgData name="Dianti Farhana Kamasela" userId="02e221dd-e476-44bc-bca4-3c8151101a59" providerId="ADAL" clId="{1D9CE3E2-3AFB-444F-9177-DDAA1A837A8B}" dt="2023-04-05T03:34:46.672" v="8373" actId="1076"/>
          <ac:spMkLst>
            <pc:docMk/>
            <pc:sldMk cId="2650807564" sldId="511"/>
            <ac:spMk id="17" creationId="{8910639B-8A6B-8D98-AF51-F6AEDDDAA452}"/>
          </ac:spMkLst>
        </pc:spChg>
        <pc:spChg chg="add mod">
          <ac:chgData name="Dianti Farhana Kamasela" userId="02e221dd-e476-44bc-bca4-3c8151101a59" providerId="ADAL" clId="{1D9CE3E2-3AFB-444F-9177-DDAA1A837A8B}" dt="2023-04-05T03:34:46.672" v="8373" actId="1076"/>
          <ac:spMkLst>
            <pc:docMk/>
            <pc:sldMk cId="2650807564" sldId="511"/>
            <ac:spMk id="18" creationId="{568141FA-98DC-63C2-B076-FF8D54768170}"/>
          </ac:spMkLst>
        </pc:spChg>
        <pc:picChg chg="add mod">
          <ac:chgData name="Dianti Farhana Kamasela" userId="02e221dd-e476-44bc-bca4-3c8151101a59" providerId="ADAL" clId="{1D9CE3E2-3AFB-444F-9177-DDAA1A837A8B}" dt="2023-04-05T03:34:46.672" v="8373" actId="1076"/>
          <ac:picMkLst>
            <pc:docMk/>
            <pc:sldMk cId="2650807564" sldId="511"/>
            <ac:picMk id="5" creationId="{865D4C26-5A53-08F8-371C-220E62253867}"/>
          </ac:picMkLst>
        </pc:picChg>
        <pc:picChg chg="add mod modCrop">
          <ac:chgData name="Dianti Farhana Kamasela" userId="02e221dd-e476-44bc-bca4-3c8151101a59" providerId="ADAL" clId="{1D9CE3E2-3AFB-444F-9177-DDAA1A837A8B}" dt="2023-04-05T03:34:46.672" v="8373" actId="1076"/>
          <ac:picMkLst>
            <pc:docMk/>
            <pc:sldMk cId="2650807564" sldId="511"/>
            <ac:picMk id="8" creationId="{DDA509D5-C816-30F5-3E66-C89CFD23BCA7}"/>
          </ac:picMkLst>
        </pc:picChg>
      </pc:sldChg>
      <pc:sldChg chg="delSp modSp add del mod ord">
        <pc:chgData name="Dianti Farhana Kamasela" userId="02e221dd-e476-44bc-bca4-3c8151101a59" providerId="ADAL" clId="{1D9CE3E2-3AFB-444F-9177-DDAA1A837A8B}" dt="2023-04-03T13:55:04.498" v="6055" actId="47"/>
        <pc:sldMkLst>
          <pc:docMk/>
          <pc:sldMk cId="1059655673" sldId="512"/>
        </pc:sldMkLst>
        <pc:spChg chg="del">
          <ac:chgData name="Dianti Farhana Kamasela" userId="02e221dd-e476-44bc-bca4-3c8151101a59" providerId="ADAL" clId="{1D9CE3E2-3AFB-444F-9177-DDAA1A837A8B}" dt="2023-04-03T06:14:29.563" v="5844" actId="478"/>
          <ac:spMkLst>
            <pc:docMk/>
            <pc:sldMk cId="1059655673" sldId="512"/>
            <ac:spMk id="7" creationId="{88582E56-F6B2-42FE-7977-25388E90833A}"/>
          </ac:spMkLst>
        </pc:spChg>
        <pc:spChg chg="mod">
          <ac:chgData name="Dianti Farhana Kamasela" userId="02e221dd-e476-44bc-bca4-3c8151101a59" providerId="ADAL" clId="{1D9CE3E2-3AFB-444F-9177-DDAA1A837A8B}" dt="2023-04-03T06:14:51.914" v="5919" actId="20577"/>
          <ac:spMkLst>
            <pc:docMk/>
            <pc:sldMk cId="1059655673" sldId="512"/>
            <ac:spMk id="12" creationId="{5FF6B530-582D-B55D-448E-FC30F6B17420}"/>
          </ac:spMkLst>
        </pc:spChg>
        <pc:spChg chg="del">
          <ac:chgData name="Dianti Farhana Kamasela" userId="02e221dd-e476-44bc-bca4-3c8151101a59" providerId="ADAL" clId="{1D9CE3E2-3AFB-444F-9177-DDAA1A837A8B}" dt="2023-04-03T06:14:54.837" v="5920" actId="478"/>
          <ac:spMkLst>
            <pc:docMk/>
            <pc:sldMk cId="1059655673" sldId="512"/>
            <ac:spMk id="19" creationId="{DDB7F4E5-EFEE-41FF-5E6F-F8C3F55E8CD5}"/>
          </ac:spMkLst>
        </pc:spChg>
        <pc:picChg chg="del">
          <ac:chgData name="Dianti Farhana Kamasela" userId="02e221dd-e476-44bc-bca4-3c8151101a59" providerId="ADAL" clId="{1D9CE3E2-3AFB-444F-9177-DDAA1A837A8B}" dt="2023-04-03T06:14:27.072" v="5843" actId="478"/>
          <ac:picMkLst>
            <pc:docMk/>
            <pc:sldMk cId="1059655673" sldId="512"/>
            <ac:picMk id="14" creationId="{2DEFC3B6-41B8-2D32-E2CB-F92EFC62D683}"/>
          </ac:picMkLst>
        </pc:picChg>
      </pc:sldChg>
      <pc:sldChg chg="addSp delSp modSp new del mod modNotesTx">
        <pc:chgData name="Dianti Farhana Kamasela" userId="02e221dd-e476-44bc-bca4-3c8151101a59" providerId="ADAL" clId="{1D9CE3E2-3AFB-444F-9177-DDAA1A837A8B}" dt="2023-04-03T05:42:35.486" v="5809" actId="47"/>
        <pc:sldMkLst>
          <pc:docMk/>
          <pc:sldMk cId="3395103426" sldId="512"/>
        </pc:sldMkLst>
        <pc:spChg chg="del">
          <ac:chgData name="Dianti Farhana Kamasela" userId="02e221dd-e476-44bc-bca4-3c8151101a59" providerId="ADAL" clId="{1D9CE3E2-3AFB-444F-9177-DDAA1A837A8B}" dt="2023-04-02T12:29:28.889" v="5301" actId="478"/>
          <ac:spMkLst>
            <pc:docMk/>
            <pc:sldMk cId="3395103426" sldId="512"/>
            <ac:spMk id="2" creationId="{B312CB05-FD87-17CA-0489-36BCD492E8B7}"/>
          </ac:spMkLst>
        </pc:spChg>
        <pc:spChg chg="del">
          <ac:chgData name="Dianti Farhana Kamasela" userId="02e221dd-e476-44bc-bca4-3c8151101a59" providerId="ADAL" clId="{1D9CE3E2-3AFB-444F-9177-DDAA1A837A8B}" dt="2023-04-02T12:29:21.026" v="5298" actId="478"/>
          <ac:spMkLst>
            <pc:docMk/>
            <pc:sldMk cId="3395103426" sldId="512"/>
            <ac:spMk id="3" creationId="{D5B16267-71F5-AAA0-62E9-B81079630F7A}"/>
          </ac:spMkLst>
        </pc:spChg>
        <pc:spChg chg="add mod">
          <ac:chgData name="Dianti Farhana Kamasela" userId="02e221dd-e476-44bc-bca4-3c8151101a59" providerId="ADAL" clId="{1D9CE3E2-3AFB-444F-9177-DDAA1A837A8B}" dt="2023-04-03T03:51:10.123" v="5767" actId="20577"/>
          <ac:spMkLst>
            <pc:docMk/>
            <pc:sldMk cId="3395103426" sldId="512"/>
            <ac:spMk id="7" creationId="{327A0AE1-C986-4ACC-EF32-C978C0FD9B4A}"/>
          </ac:spMkLst>
        </pc:spChg>
        <pc:picChg chg="add mod">
          <ac:chgData name="Dianti Farhana Kamasela" userId="02e221dd-e476-44bc-bca4-3c8151101a59" providerId="ADAL" clId="{1D9CE3E2-3AFB-444F-9177-DDAA1A837A8B}" dt="2023-04-02T12:41:19.138" v="5317" actId="1076"/>
          <ac:picMkLst>
            <pc:docMk/>
            <pc:sldMk cId="3395103426" sldId="512"/>
            <ac:picMk id="5" creationId="{DFEEF638-5AE1-5AF0-9C85-BE3B43C1C92D}"/>
          </ac:picMkLst>
        </pc:picChg>
      </pc:sldChg>
      <pc:sldChg chg="addSp delSp modSp add mod ord modShow modNotesTx">
        <pc:chgData name="Dianti Farhana Kamasela" userId="02e221dd-e476-44bc-bca4-3c8151101a59" providerId="ADAL" clId="{1D9CE3E2-3AFB-444F-9177-DDAA1A837A8B}" dt="2023-04-06T03:44:50.075" v="10854" actId="20577"/>
        <pc:sldMkLst>
          <pc:docMk/>
          <pc:sldMk cId="742726320" sldId="513"/>
        </pc:sldMkLst>
        <pc:spChg chg="add del mod">
          <ac:chgData name="Dianti Farhana Kamasela" userId="02e221dd-e476-44bc-bca4-3c8151101a59" providerId="ADAL" clId="{1D9CE3E2-3AFB-444F-9177-DDAA1A837A8B}" dt="2023-04-03T14:12:09.863" v="6291"/>
          <ac:spMkLst>
            <pc:docMk/>
            <pc:sldMk cId="742726320" sldId="513"/>
            <ac:spMk id="3" creationId="{3E1445EE-3A93-7F7D-593C-7F3FDE42D2A1}"/>
          </ac:spMkLst>
        </pc:spChg>
        <pc:spChg chg="add mod">
          <ac:chgData name="Dianti Farhana Kamasela" userId="02e221dd-e476-44bc-bca4-3c8151101a59" providerId="ADAL" clId="{1D9CE3E2-3AFB-444F-9177-DDAA1A837A8B}" dt="2023-04-06T03:35:32.899" v="10787" actId="20577"/>
          <ac:spMkLst>
            <pc:docMk/>
            <pc:sldMk cId="742726320" sldId="513"/>
            <ac:spMk id="10" creationId="{CCDB57CB-D217-786D-3126-BE7A6FD3C986}"/>
          </ac:spMkLst>
        </pc:spChg>
        <pc:spChg chg="add mod">
          <ac:chgData name="Dianti Farhana Kamasela" userId="02e221dd-e476-44bc-bca4-3c8151101a59" providerId="ADAL" clId="{1D9CE3E2-3AFB-444F-9177-DDAA1A837A8B}" dt="2023-04-03T14:15:34.872" v="6355" actId="1036"/>
          <ac:spMkLst>
            <pc:docMk/>
            <pc:sldMk cId="742726320" sldId="513"/>
            <ac:spMk id="11" creationId="{99088BEC-D5AE-84D4-6183-F099CB4F08AF}"/>
          </ac:spMkLst>
        </pc:spChg>
        <pc:spChg chg="mod">
          <ac:chgData name="Dianti Farhana Kamasela" userId="02e221dd-e476-44bc-bca4-3c8151101a59" providerId="ADAL" clId="{1D9CE3E2-3AFB-444F-9177-DDAA1A837A8B}" dt="2023-04-06T03:44:50.075" v="10854" actId="20577"/>
          <ac:spMkLst>
            <pc:docMk/>
            <pc:sldMk cId="742726320" sldId="513"/>
            <ac:spMk id="12" creationId="{5FF6B530-582D-B55D-448E-FC30F6B17420}"/>
          </ac:spMkLst>
        </pc:spChg>
        <pc:spChg chg="add mod">
          <ac:chgData name="Dianti Farhana Kamasela" userId="02e221dd-e476-44bc-bca4-3c8151101a59" providerId="ADAL" clId="{1D9CE3E2-3AFB-444F-9177-DDAA1A837A8B}" dt="2023-04-03T14:15:40.226" v="6366" actId="1036"/>
          <ac:spMkLst>
            <pc:docMk/>
            <pc:sldMk cId="742726320" sldId="513"/>
            <ac:spMk id="13" creationId="{883BF925-31AC-C795-A3D0-9E69BEB8E8D7}"/>
          </ac:spMkLst>
        </pc:spChg>
        <pc:spChg chg="add del mod">
          <ac:chgData name="Dianti Farhana Kamasela" userId="02e221dd-e476-44bc-bca4-3c8151101a59" providerId="ADAL" clId="{1D9CE3E2-3AFB-444F-9177-DDAA1A837A8B}" dt="2023-04-03T14:14:48.015" v="6327"/>
          <ac:spMkLst>
            <pc:docMk/>
            <pc:sldMk cId="742726320" sldId="513"/>
            <ac:spMk id="14" creationId="{5D2867D6-04C7-321F-8EFD-037090710A19}"/>
          </ac:spMkLst>
        </pc:spChg>
        <pc:spChg chg="add del mod">
          <ac:chgData name="Dianti Farhana Kamasela" userId="02e221dd-e476-44bc-bca4-3c8151101a59" providerId="ADAL" clId="{1D9CE3E2-3AFB-444F-9177-DDAA1A837A8B}" dt="2023-04-03T14:14:48.014" v="6325"/>
          <ac:spMkLst>
            <pc:docMk/>
            <pc:sldMk cId="742726320" sldId="513"/>
            <ac:spMk id="16" creationId="{D299D1C9-BD1F-6E16-9961-675FC0A18006}"/>
          </ac:spMkLst>
        </pc:spChg>
        <pc:spChg chg="add del mod">
          <ac:chgData name="Dianti Farhana Kamasela" userId="02e221dd-e476-44bc-bca4-3c8151101a59" providerId="ADAL" clId="{1D9CE3E2-3AFB-444F-9177-DDAA1A837A8B}" dt="2023-04-03T14:14:19.749" v="6315"/>
          <ac:spMkLst>
            <pc:docMk/>
            <pc:sldMk cId="742726320" sldId="513"/>
            <ac:spMk id="18" creationId="{D9860C08-5FC3-BBAC-41D6-67DE413C5F57}"/>
          </ac:spMkLst>
        </pc:spChg>
        <pc:spChg chg="add mod">
          <ac:chgData name="Dianti Farhana Kamasela" userId="02e221dd-e476-44bc-bca4-3c8151101a59" providerId="ADAL" clId="{1D9CE3E2-3AFB-444F-9177-DDAA1A837A8B}" dt="2023-04-03T14:16:00.091" v="6369" actId="14100"/>
          <ac:spMkLst>
            <pc:docMk/>
            <pc:sldMk cId="742726320" sldId="513"/>
            <ac:spMk id="19" creationId="{466D1FF8-8C54-246D-EC48-6888FBB5B6DC}"/>
          </ac:spMkLst>
        </pc:spChg>
        <pc:spChg chg="add mod">
          <ac:chgData name="Dianti Farhana Kamasela" userId="02e221dd-e476-44bc-bca4-3c8151101a59" providerId="ADAL" clId="{1D9CE3E2-3AFB-444F-9177-DDAA1A837A8B}" dt="2023-04-06T03:41:36.565" v="10843" actId="1076"/>
          <ac:spMkLst>
            <pc:docMk/>
            <pc:sldMk cId="742726320" sldId="513"/>
            <ac:spMk id="21" creationId="{A2089E08-B7D7-E105-773A-2855B4C0DA11}"/>
          </ac:spMkLst>
        </pc:spChg>
        <pc:spChg chg="add del mod">
          <ac:chgData name="Dianti Farhana Kamasela" userId="02e221dd-e476-44bc-bca4-3c8151101a59" providerId="ADAL" clId="{1D9CE3E2-3AFB-444F-9177-DDAA1A837A8B}" dt="2023-04-05T05:57:16.492" v="9690"/>
          <ac:spMkLst>
            <pc:docMk/>
            <pc:sldMk cId="742726320" sldId="513"/>
            <ac:spMk id="22" creationId="{C9A72494-6FD9-D74E-56C7-8DB148772F5E}"/>
          </ac:spMkLst>
        </pc:spChg>
        <pc:picChg chg="add del mod">
          <ac:chgData name="Dianti Farhana Kamasela" userId="02e221dd-e476-44bc-bca4-3c8151101a59" providerId="ADAL" clId="{1D9CE3E2-3AFB-444F-9177-DDAA1A837A8B}" dt="2023-04-03T14:03:40.994" v="6140" actId="478"/>
          <ac:picMkLst>
            <pc:docMk/>
            <pc:sldMk cId="742726320" sldId="513"/>
            <ac:picMk id="5" creationId="{D87373FF-6ECA-AFF9-DB5F-E69EC7819E2E}"/>
          </ac:picMkLst>
        </pc:picChg>
        <pc:picChg chg="add del mod">
          <ac:chgData name="Dianti Farhana Kamasela" userId="02e221dd-e476-44bc-bca4-3c8151101a59" providerId="ADAL" clId="{1D9CE3E2-3AFB-444F-9177-DDAA1A837A8B}" dt="2023-04-03T14:03:40.994" v="6140" actId="478"/>
          <ac:picMkLst>
            <pc:docMk/>
            <pc:sldMk cId="742726320" sldId="513"/>
            <ac:picMk id="7" creationId="{6438B8A7-E347-033F-21E5-33D6F9DDA528}"/>
          </ac:picMkLst>
        </pc:picChg>
        <pc:picChg chg="add del mod">
          <ac:chgData name="Dianti Farhana Kamasela" userId="02e221dd-e476-44bc-bca4-3c8151101a59" providerId="ADAL" clId="{1D9CE3E2-3AFB-444F-9177-DDAA1A837A8B}" dt="2023-04-03T14:03:40.994" v="6140" actId="478"/>
          <ac:picMkLst>
            <pc:docMk/>
            <pc:sldMk cId="742726320" sldId="513"/>
            <ac:picMk id="9" creationId="{239F1D8C-7B95-4465-3EA3-03A13372802A}"/>
          </ac:picMkLst>
        </pc:picChg>
      </pc:sldChg>
      <pc:sldChg chg="modSp add del mod ord modShow">
        <pc:chgData name="Dianti Farhana Kamasela" userId="02e221dd-e476-44bc-bca4-3c8151101a59" providerId="ADAL" clId="{1D9CE3E2-3AFB-444F-9177-DDAA1A837A8B}" dt="2023-04-05T05:52:40.622" v="9685" actId="47"/>
        <pc:sldMkLst>
          <pc:docMk/>
          <pc:sldMk cId="698479922" sldId="514"/>
        </pc:sldMkLst>
        <pc:spChg chg="mod">
          <ac:chgData name="Dianti Farhana Kamasela" userId="02e221dd-e476-44bc-bca4-3c8151101a59" providerId="ADAL" clId="{1D9CE3E2-3AFB-444F-9177-DDAA1A837A8B}" dt="2023-04-03T14:24:05.112" v="6387" actId="14100"/>
          <ac:spMkLst>
            <pc:docMk/>
            <pc:sldMk cId="698479922" sldId="514"/>
            <ac:spMk id="12" creationId="{5FF6B530-582D-B55D-448E-FC30F6B17420}"/>
          </ac:spMkLst>
        </pc:spChg>
      </pc:sldChg>
      <pc:sldChg chg="add del">
        <pc:chgData name="Dianti Farhana Kamasela" userId="02e221dd-e476-44bc-bca4-3c8151101a59" providerId="ADAL" clId="{1D9CE3E2-3AFB-444F-9177-DDAA1A837A8B}" dt="2023-04-03T14:27:03.956" v="6395" actId="2890"/>
        <pc:sldMkLst>
          <pc:docMk/>
          <pc:sldMk cId="656685909" sldId="515"/>
        </pc:sldMkLst>
      </pc:sldChg>
      <pc:sldChg chg="addSp modSp new del mod setBg">
        <pc:chgData name="Dianti Farhana Kamasela" userId="02e221dd-e476-44bc-bca4-3c8151101a59" providerId="ADAL" clId="{1D9CE3E2-3AFB-444F-9177-DDAA1A837A8B}" dt="2023-04-05T04:38:18.227" v="8780" actId="47"/>
        <pc:sldMkLst>
          <pc:docMk/>
          <pc:sldMk cId="1145745084" sldId="515"/>
        </pc:sldMkLst>
        <pc:spChg chg="mod">
          <ac:chgData name="Dianti Farhana Kamasela" userId="02e221dd-e476-44bc-bca4-3c8151101a59" providerId="ADAL" clId="{1D9CE3E2-3AFB-444F-9177-DDAA1A837A8B}" dt="2023-04-05T03:25:34.746" v="8190" actId="1076"/>
          <ac:spMkLst>
            <pc:docMk/>
            <pc:sldMk cId="1145745084" sldId="515"/>
            <ac:spMk id="2" creationId="{BDF49F23-F978-8BF9-637B-1BC8C051A8DB}"/>
          </ac:spMkLst>
        </pc:spChg>
        <pc:spChg chg="mod">
          <ac:chgData name="Dianti Farhana Kamasela" userId="02e221dd-e476-44bc-bca4-3c8151101a59" providerId="ADAL" clId="{1D9CE3E2-3AFB-444F-9177-DDAA1A837A8B}" dt="2023-04-04T08:42:41.629" v="6774" actId="1076"/>
          <ac:spMkLst>
            <pc:docMk/>
            <pc:sldMk cId="1145745084" sldId="515"/>
            <ac:spMk id="3" creationId="{F2A290E6-2F4D-659E-34FE-FF971D3AC642}"/>
          </ac:spMkLst>
        </pc:spChg>
        <pc:graphicFrameChg chg="add mod modGraphic">
          <ac:chgData name="Dianti Farhana Kamasela" userId="02e221dd-e476-44bc-bca4-3c8151101a59" providerId="ADAL" clId="{1D9CE3E2-3AFB-444F-9177-DDAA1A837A8B}" dt="2023-04-04T08:42:41.629" v="6774" actId="1076"/>
          <ac:graphicFrameMkLst>
            <pc:docMk/>
            <pc:sldMk cId="1145745084" sldId="515"/>
            <ac:graphicFrameMk id="4" creationId="{EB4B93A1-E47F-F123-935A-F1F35C8E4AA8}"/>
          </ac:graphicFrameMkLst>
        </pc:graphicFrameChg>
      </pc:sldChg>
      <pc:sldChg chg="addSp modSp add mod ord modShow">
        <pc:chgData name="Dianti Farhana Kamasela" userId="02e221dd-e476-44bc-bca4-3c8151101a59" providerId="ADAL" clId="{1D9CE3E2-3AFB-444F-9177-DDAA1A837A8B}" dt="2023-04-06T03:45:00.312" v="10855"/>
        <pc:sldMkLst>
          <pc:docMk/>
          <pc:sldMk cId="435924004" sldId="516"/>
        </pc:sldMkLst>
        <pc:spChg chg="mod">
          <ac:chgData name="Dianti Farhana Kamasela" userId="02e221dd-e476-44bc-bca4-3c8151101a59" providerId="ADAL" clId="{1D9CE3E2-3AFB-444F-9177-DDAA1A837A8B}" dt="2023-04-05T02:20:55.443" v="7595"/>
          <ac:spMkLst>
            <pc:docMk/>
            <pc:sldMk cId="435924004" sldId="516"/>
            <ac:spMk id="3" creationId="{6D020FC5-F44D-8179-368F-62363781FC89}"/>
          </ac:spMkLst>
        </pc:spChg>
        <pc:spChg chg="add mod">
          <ac:chgData name="Dianti Farhana Kamasela" userId="02e221dd-e476-44bc-bca4-3c8151101a59" providerId="ADAL" clId="{1D9CE3E2-3AFB-444F-9177-DDAA1A837A8B}" dt="2023-04-06T03:45:00.312" v="10855"/>
          <ac:spMkLst>
            <pc:docMk/>
            <pc:sldMk cId="435924004" sldId="516"/>
            <ac:spMk id="4" creationId="{8A979E57-C01E-153E-6FA0-24D7E1E38EF0}"/>
          </ac:spMkLst>
        </pc:spChg>
        <pc:spChg chg="mod">
          <ac:chgData name="Dianti Farhana Kamasela" userId="02e221dd-e476-44bc-bca4-3c8151101a59" providerId="ADAL" clId="{1D9CE3E2-3AFB-444F-9177-DDAA1A837A8B}" dt="2023-04-05T05:57:07.147" v="9688" actId="20577"/>
          <ac:spMkLst>
            <pc:docMk/>
            <pc:sldMk cId="435924004" sldId="516"/>
            <ac:spMk id="5" creationId="{BB9FCA32-A28E-7C0E-32AA-2A958AF5C9EF}"/>
          </ac:spMkLst>
        </pc:spChg>
      </pc:sldChg>
      <pc:sldChg chg="addSp delSp modSp add del mod ord">
        <pc:chgData name="Dianti Farhana Kamasela" userId="02e221dd-e476-44bc-bca4-3c8151101a59" providerId="ADAL" clId="{1D9CE3E2-3AFB-444F-9177-DDAA1A837A8B}" dt="2023-04-05T04:44:08.203" v="8792" actId="47"/>
        <pc:sldMkLst>
          <pc:docMk/>
          <pc:sldMk cId="3446358123" sldId="517"/>
        </pc:sldMkLst>
        <pc:spChg chg="add mod">
          <ac:chgData name="Dianti Farhana Kamasela" userId="02e221dd-e476-44bc-bca4-3c8151101a59" providerId="ADAL" clId="{1D9CE3E2-3AFB-444F-9177-DDAA1A837A8B}" dt="2023-04-05T03:04:44.019" v="7973" actId="20577"/>
          <ac:spMkLst>
            <pc:docMk/>
            <pc:sldMk cId="3446358123" sldId="517"/>
            <ac:spMk id="3" creationId="{346B4077-A44C-67FA-3738-DD9EE7C714FA}"/>
          </ac:spMkLst>
        </pc:spChg>
        <pc:spChg chg="add mod">
          <ac:chgData name="Dianti Farhana Kamasela" userId="02e221dd-e476-44bc-bca4-3c8151101a59" providerId="ADAL" clId="{1D9CE3E2-3AFB-444F-9177-DDAA1A837A8B}" dt="2023-04-05T03:07:17.230" v="8073" actId="1038"/>
          <ac:spMkLst>
            <pc:docMk/>
            <pc:sldMk cId="3446358123" sldId="517"/>
            <ac:spMk id="4" creationId="{203ADF3C-B113-CCF6-52CF-89E9A3111A03}"/>
          </ac:spMkLst>
        </pc:spChg>
        <pc:spChg chg="add mod">
          <ac:chgData name="Dianti Farhana Kamasela" userId="02e221dd-e476-44bc-bca4-3c8151101a59" providerId="ADAL" clId="{1D9CE3E2-3AFB-444F-9177-DDAA1A837A8B}" dt="2023-04-05T03:07:09.648" v="8064" actId="1036"/>
          <ac:spMkLst>
            <pc:docMk/>
            <pc:sldMk cId="3446358123" sldId="517"/>
            <ac:spMk id="5" creationId="{06620EB6-3878-A58E-EAA7-8366AB776BC9}"/>
          </ac:spMkLst>
        </pc:spChg>
        <pc:spChg chg="add mod">
          <ac:chgData name="Dianti Farhana Kamasela" userId="02e221dd-e476-44bc-bca4-3c8151101a59" providerId="ADAL" clId="{1D9CE3E2-3AFB-444F-9177-DDAA1A837A8B}" dt="2023-04-05T03:07:14.606" v="8070" actId="1038"/>
          <ac:spMkLst>
            <pc:docMk/>
            <pc:sldMk cId="3446358123" sldId="517"/>
            <ac:spMk id="6" creationId="{AE3C7E24-677E-759C-959F-5FA1C3B87E5D}"/>
          </ac:spMkLst>
        </pc:spChg>
        <pc:spChg chg="add mod">
          <ac:chgData name="Dianti Farhana Kamasela" userId="02e221dd-e476-44bc-bca4-3c8151101a59" providerId="ADAL" clId="{1D9CE3E2-3AFB-444F-9177-DDAA1A837A8B}" dt="2023-04-05T03:07:29.395" v="8079" actId="1038"/>
          <ac:spMkLst>
            <pc:docMk/>
            <pc:sldMk cId="3446358123" sldId="517"/>
            <ac:spMk id="7" creationId="{C522238C-AE67-3BED-8B5E-BD8812315E74}"/>
          </ac:spMkLst>
        </pc:spChg>
        <pc:spChg chg="add mod">
          <ac:chgData name="Dianti Farhana Kamasela" userId="02e221dd-e476-44bc-bca4-3c8151101a59" providerId="ADAL" clId="{1D9CE3E2-3AFB-444F-9177-DDAA1A837A8B}" dt="2023-04-05T03:07:19.471" v="8075" actId="1036"/>
          <ac:spMkLst>
            <pc:docMk/>
            <pc:sldMk cId="3446358123" sldId="517"/>
            <ac:spMk id="8" creationId="{AF8CEA68-3997-A0CF-BD3A-15820CA08BA0}"/>
          </ac:spMkLst>
        </pc:spChg>
        <pc:spChg chg="add mod">
          <ac:chgData name="Dianti Farhana Kamasela" userId="02e221dd-e476-44bc-bca4-3c8151101a59" providerId="ADAL" clId="{1D9CE3E2-3AFB-444F-9177-DDAA1A837A8B}" dt="2023-04-05T03:18:08.935" v="8104" actId="1076"/>
          <ac:spMkLst>
            <pc:docMk/>
            <pc:sldMk cId="3446358123" sldId="517"/>
            <ac:spMk id="11" creationId="{FD73B283-495B-E9E1-5051-AFB763897E06}"/>
          </ac:spMkLst>
        </pc:spChg>
        <pc:spChg chg="del">
          <ac:chgData name="Dianti Farhana Kamasela" userId="02e221dd-e476-44bc-bca4-3c8151101a59" providerId="ADAL" clId="{1D9CE3E2-3AFB-444F-9177-DDAA1A837A8B}" dt="2023-04-05T02:37:11.401" v="7733" actId="478"/>
          <ac:spMkLst>
            <pc:docMk/>
            <pc:sldMk cId="3446358123" sldId="517"/>
            <ac:spMk id="110" creationId="{8E3D7AC6-A1F2-9A78-E572-4836B5887BB5}"/>
          </ac:spMkLst>
        </pc:spChg>
        <pc:spChg chg="del">
          <ac:chgData name="Dianti Farhana Kamasela" userId="02e221dd-e476-44bc-bca4-3c8151101a59" providerId="ADAL" clId="{1D9CE3E2-3AFB-444F-9177-DDAA1A837A8B}" dt="2023-04-05T02:37:11.401" v="7733" actId="478"/>
          <ac:spMkLst>
            <pc:docMk/>
            <pc:sldMk cId="3446358123" sldId="517"/>
            <ac:spMk id="111" creationId="{698B16E0-539C-508F-7571-BCFBEBCBF5A0}"/>
          </ac:spMkLst>
        </pc:spChg>
        <pc:spChg chg="del">
          <ac:chgData name="Dianti Farhana Kamasela" userId="02e221dd-e476-44bc-bca4-3c8151101a59" providerId="ADAL" clId="{1D9CE3E2-3AFB-444F-9177-DDAA1A837A8B}" dt="2023-04-05T02:37:11.401" v="7733" actId="478"/>
          <ac:spMkLst>
            <pc:docMk/>
            <pc:sldMk cId="3446358123" sldId="517"/>
            <ac:spMk id="112" creationId="{6E367057-B5BB-79C5-0D4E-1080E6EDD511}"/>
          </ac:spMkLst>
        </pc:spChg>
        <pc:spChg chg="del">
          <ac:chgData name="Dianti Farhana Kamasela" userId="02e221dd-e476-44bc-bca4-3c8151101a59" providerId="ADAL" clId="{1D9CE3E2-3AFB-444F-9177-DDAA1A837A8B}" dt="2023-04-05T02:37:11.401" v="7733" actId="478"/>
          <ac:spMkLst>
            <pc:docMk/>
            <pc:sldMk cId="3446358123" sldId="517"/>
            <ac:spMk id="113" creationId="{44082112-D865-6CBD-1782-5DA5A22F2637}"/>
          </ac:spMkLst>
        </pc:spChg>
        <pc:spChg chg="del">
          <ac:chgData name="Dianti Farhana Kamasela" userId="02e221dd-e476-44bc-bca4-3c8151101a59" providerId="ADAL" clId="{1D9CE3E2-3AFB-444F-9177-DDAA1A837A8B}" dt="2023-04-05T02:37:11.401" v="7733" actId="478"/>
          <ac:spMkLst>
            <pc:docMk/>
            <pc:sldMk cId="3446358123" sldId="517"/>
            <ac:spMk id="114" creationId="{32B06D37-FD71-4D8D-D4B3-E56714B63ED0}"/>
          </ac:spMkLst>
        </pc:spChg>
        <pc:spChg chg="del">
          <ac:chgData name="Dianti Farhana Kamasela" userId="02e221dd-e476-44bc-bca4-3c8151101a59" providerId="ADAL" clId="{1D9CE3E2-3AFB-444F-9177-DDAA1A837A8B}" dt="2023-04-05T02:37:11.401" v="7733" actId="478"/>
          <ac:spMkLst>
            <pc:docMk/>
            <pc:sldMk cId="3446358123" sldId="517"/>
            <ac:spMk id="115" creationId="{3FA30EFA-814F-B39B-FC7E-29B7E6DDE981}"/>
          </ac:spMkLst>
        </pc:spChg>
        <pc:spChg chg="del">
          <ac:chgData name="Dianti Farhana Kamasela" userId="02e221dd-e476-44bc-bca4-3c8151101a59" providerId="ADAL" clId="{1D9CE3E2-3AFB-444F-9177-DDAA1A837A8B}" dt="2023-04-05T02:37:11.401" v="7733" actId="478"/>
          <ac:spMkLst>
            <pc:docMk/>
            <pc:sldMk cId="3446358123" sldId="517"/>
            <ac:spMk id="116" creationId="{2322AD78-F707-E926-72DB-9AED0A2C3DE5}"/>
          </ac:spMkLst>
        </pc:spChg>
        <pc:spChg chg="del">
          <ac:chgData name="Dianti Farhana Kamasela" userId="02e221dd-e476-44bc-bca4-3c8151101a59" providerId="ADAL" clId="{1D9CE3E2-3AFB-444F-9177-DDAA1A837A8B}" dt="2023-04-05T02:37:11.401" v="7733" actId="478"/>
          <ac:spMkLst>
            <pc:docMk/>
            <pc:sldMk cId="3446358123" sldId="517"/>
            <ac:spMk id="117" creationId="{58E02725-3560-346E-B451-0AEA762834EA}"/>
          </ac:spMkLst>
        </pc:spChg>
        <pc:spChg chg="del">
          <ac:chgData name="Dianti Farhana Kamasela" userId="02e221dd-e476-44bc-bca4-3c8151101a59" providerId="ADAL" clId="{1D9CE3E2-3AFB-444F-9177-DDAA1A837A8B}" dt="2023-04-05T02:37:11.401" v="7733" actId="478"/>
          <ac:spMkLst>
            <pc:docMk/>
            <pc:sldMk cId="3446358123" sldId="517"/>
            <ac:spMk id="119" creationId="{C1AC3D10-CC77-8AC4-21A4-0A2B647D0E43}"/>
          </ac:spMkLst>
        </pc:spChg>
        <pc:spChg chg="del">
          <ac:chgData name="Dianti Farhana Kamasela" userId="02e221dd-e476-44bc-bca4-3c8151101a59" providerId="ADAL" clId="{1D9CE3E2-3AFB-444F-9177-DDAA1A837A8B}" dt="2023-04-05T02:37:11.401" v="7733" actId="478"/>
          <ac:spMkLst>
            <pc:docMk/>
            <pc:sldMk cId="3446358123" sldId="517"/>
            <ac:spMk id="120" creationId="{371E64D1-B793-956E-4430-EFD0E90F2C40}"/>
          </ac:spMkLst>
        </pc:spChg>
        <pc:spChg chg="del">
          <ac:chgData name="Dianti Farhana Kamasela" userId="02e221dd-e476-44bc-bca4-3c8151101a59" providerId="ADAL" clId="{1D9CE3E2-3AFB-444F-9177-DDAA1A837A8B}" dt="2023-04-05T02:37:11.401" v="7733" actId="478"/>
          <ac:spMkLst>
            <pc:docMk/>
            <pc:sldMk cId="3446358123" sldId="517"/>
            <ac:spMk id="121" creationId="{BDBD36E8-85FE-8A77-AC1C-F9D6DFA70B56}"/>
          </ac:spMkLst>
        </pc:spChg>
        <pc:spChg chg="del">
          <ac:chgData name="Dianti Farhana Kamasela" userId="02e221dd-e476-44bc-bca4-3c8151101a59" providerId="ADAL" clId="{1D9CE3E2-3AFB-444F-9177-DDAA1A837A8B}" dt="2023-04-05T02:37:11.401" v="7733" actId="478"/>
          <ac:spMkLst>
            <pc:docMk/>
            <pc:sldMk cId="3446358123" sldId="517"/>
            <ac:spMk id="122" creationId="{59F7C9C1-3905-086D-48AF-7AA3015691C7}"/>
          </ac:spMkLst>
        </pc:spChg>
        <pc:spChg chg="del">
          <ac:chgData name="Dianti Farhana Kamasela" userId="02e221dd-e476-44bc-bca4-3c8151101a59" providerId="ADAL" clId="{1D9CE3E2-3AFB-444F-9177-DDAA1A837A8B}" dt="2023-04-05T02:37:11.401" v="7733" actId="478"/>
          <ac:spMkLst>
            <pc:docMk/>
            <pc:sldMk cId="3446358123" sldId="517"/>
            <ac:spMk id="123" creationId="{54B8C8D5-B224-6C21-C7DB-D97F2F487AB6}"/>
          </ac:spMkLst>
        </pc:spChg>
        <pc:spChg chg="del">
          <ac:chgData name="Dianti Farhana Kamasela" userId="02e221dd-e476-44bc-bca4-3c8151101a59" providerId="ADAL" clId="{1D9CE3E2-3AFB-444F-9177-DDAA1A837A8B}" dt="2023-04-05T02:37:11.401" v="7733" actId="478"/>
          <ac:spMkLst>
            <pc:docMk/>
            <pc:sldMk cId="3446358123" sldId="517"/>
            <ac:spMk id="124" creationId="{530EB9D7-C001-7603-D3D2-D630CBF93D25}"/>
          </ac:spMkLst>
        </pc:spChg>
        <pc:spChg chg="del">
          <ac:chgData name="Dianti Farhana Kamasela" userId="02e221dd-e476-44bc-bca4-3c8151101a59" providerId="ADAL" clId="{1D9CE3E2-3AFB-444F-9177-DDAA1A837A8B}" dt="2023-04-05T02:37:17.005" v="7735" actId="478"/>
          <ac:spMkLst>
            <pc:docMk/>
            <pc:sldMk cId="3446358123" sldId="517"/>
            <ac:spMk id="125" creationId="{8AA03A4C-8375-9260-27A0-6D96DC67D12F}"/>
          </ac:spMkLst>
        </pc:spChg>
        <pc:spChg chg="mod">
          <ac:chgData name="Dianti Farhana Kamasela" userId="02e221dd-e476-44bc-bca4-3c8151101a59" providerId="ADAL" clId="{1D9CE3E2-3AFB-444F-9177-DDAA1A837A8B}" dt="2023-04-05T03:08:51.189" v="8080" actId="1076"/>
          <ac:spMkLst>
            <pc:docMk/>
            <pc:sldMk cId="3446358123" sldId="517"/>
            <ac:spMk id="126" creationId="{D3E22612-1F91-B362-1B18-FB75E423F6B1}"/>
          </ac:spMkLst>
        </pc:spChg>
        <pc:spChg chg="mod">
          <ac:chgData name="Dianti Farhana Kamasela" userId="02e221dd-e476-44bc-bca4-3c8151101a59" providerId="ADAL" clId="{1D9CE3E2-3AFB-444F-9177-DDAA1A837A8B}" dt="2023-04-05T03:08:51.189" v="8080" actId="1076"/>
          <ac:spMkLst>
            <pc:docMk/>
            <pc:sldMk cId="3446358123" sldId="517"/>
            <ac:spMk id="134" creationId="{B93CF3D6-723B-A9F1-EBFC-CF9D19E575B2}"/>
          </ac:spMkLst>
        </pc:spChg>
        <pc:spChg chg="mod">
          <ac:chgData name="Dianti Farhana Kamasela" userId="02e221dd-e476-44bc-bca4-3c8151101a59" providerId="ADAL" clId="{1D9CE3E2-3AFB-444F-9177-DDAA1A837A8B}" dt="2023-04-05T03:08:51.189" v="8080" actId="1076"/>
          <ac:spMkLst>
            <pc:docMk/>
            <pc:sldMk cId="3446358123" sldId="517"/>
            <ac:spMk id="135" creationId="{0AC7506A-EB6C-B609-399B-330F3D2A3F5C}"/>
          </ac:spMkLst>
        </pc:spChg>
        <pc:spChg chg="mod">
          <ac:chgData name="Dianti Farhana Kamasela" userId="02e221dd-e476-44bc-bca4-3c8151101a59" providerId="ADAL" clId="{1D9CE3E2-3AFB-444F-9177-DDAA1A837A8B}" dt="2023-04-05T03:08:51.189" v="8080" actId="1076"/>
          <ac:spMkLst>
            <pc:docMk/>
            <pc:sldMk cId="3446358123" sldId="517"/>
            <ac:spMk id="136" creationId="{C5D08EE3-1FFE-6464-8EFA-DBB2A1270C65}"/>
          </ac:spMkLst>
        </pc:spChg>
        <pc:spChg chg="del">
          <ac:chgData name="Dianti Farhana Kamasela" userId="02e221dd-e476-44bc-bca4-3c8151101a59" providerId="ADAL" clId="{1D9CE3E2-3AFB-444F-9177-DDAA1A837A8B}" dt="2023-04-05T02:37:14.656" v="7734" actId="478"/>
          <ac:spMkLst>
            <pc:docMk/>
            <pc:sldMk cId="3446358123" sldId="517"/>
            <ac:spMk id="138" creationId="{75EB0FC7-2629-8037-38CF-2EE2AC374EBC}"/>
          </ac:spMkLst>
        </pc:spChg>
        <pc:spChg chg="add del mod">
          <ac:chgData name="Dianti Farhana Kamasela" userId="02e221dd-e476-44bc-bca4-3c8151101a59" providerId="ADAL" clId="{1D9CE3E2-3AFB-444F-9177-DDAA1A837A8B}" dt="2023-04-05T03:09:38.608" v="8084" actId="478"/>
          <ac:spMkLst>
            <pc:docMk/>
            <pc:sldMk cId="3446358123" sldId="517"/>
            <ac:spMk id="141" creationId="{D215AD35-8F7B-1F62-03A9-F158DC2182AC}"/>
          </ac:spMkLst>
        </pc:spChg>
        <pc:spChg chg="mod">
          <ac:chgData name="Dianti Farhana Kamasela" userId="02e221dd-e476-44bc-bca4-3c8151101a59" providerId="ADAL" clId="{1D9CE3E2-3AFB-444F-9177-DDAA1A837A8B}" dt="2023-04-05T03:09:13.846" v="8081" actId="1076"/>
          <ac:spMkLst>
            <pc:docMk/>
            <pc:sldMk cId="3446358123" sldId="517"/>
            <ac:spMk id="144" creationId="{D9E81145-DA2A-BA10-3A21-1EF67082C282}"/>
          </ac:spMkLst>
        </pc:spChg>
        <pc:spChg chg="mod">
          <ac:chgData name="Dianti Farhana Kamasela" userId="02e221dd-e476-44bc-bca4-3c8151101a59" providerId="ADAL" clId="{1D9CE3E2-3AFB-444F-9177-DDAA1A837A8B}" dt="2023-04-05T03:09:13.846" v="8081" actId="1076"/>
          <ac:spMkLst>
            <pc:docMk/>
            <pc:sldMk cId="3446358123" sldId="517"/>
            <ac:spMk id="145" creationId="{893E4792-BDA0-8B4E-3697-AF54A06E3414}"/>
          </ac:spMkLst>
        </pc:spChg>
        <pc:spChg chg="mod">
          <ac:chgData name="Dianti Farhana Kamasela" userId="02e221dd-e476-44bc-bca4-3c8151101a59" providerId="ADAL" clId="{1D9CE3E2-3AFB-444F-9177-DDAA1A837A8B}" dt="2023-04-05T03:09:13.846" v="8081" actId="1076"/>
          <ac:spMkLst>
            <pc:docMk/>
            <pc:sldMk cId="3446358123" sldId="517"/>
            <ac:spMk id="146" creationId="{85955F02-665F-71DD-3791-BDD76547AECF}"/>
          </ac:spMkLst>
        </pc:spChg>
        <pc:spChg chg="mod">
          <ac:chgData name="Dianti Farhana Kamasela" userId="02e221dd-e476-44bc-bca4-3c8151101a59" providerId="ADAL" clId="{1D9CE3E2-3AFB-444F-9177-DDAA1A837A8B}" dt="2023-04-05T03:09:13.846" v="8081" actId="1076"/>
          <ac:spMkLst>
            <pc:docMk/>
            <pc:sldMk cId="3446358123" sldId="517"/>
            <ac:spMk id="147" creationId="{596B934C-A099-0A94-C142-FE7A67881EA0}"/>
          </ac:spMkLst>
        </pc:spChg>
        <pc:spChg chg="mod">
          <ac:chgData name="Dianti Farhana Kamasela" userId="02e221dd-e476-44bc-bca4-3c8151101a59" providerId="ADAL" clId="{1D9CE3E2-3AFB-444F-9177-DDAA1A837A8B}" dt="2023-04-05T03:09:17.312" v="8082" actId="1076"/>
          <ac:spMkLst>
            <pc:docMk/>
            <pc:sldMk cId="3446358123" sldId="517"/>
            <ac:spMk id="149" creationId="{73B44F0A-D2B1-3400-95C5-F589DF9965FB}"/>
          </ac:spMkLst>
        </pc:spChg>
        <pc:spChg chg="mod">
          <ac:chgData name="Dianti Farhana Kamasela" userId="02e221dd-e476-44bc-bca4-3c8151101a59" providerId="ADAL" clId="{1D9CE3E2-3AFB-444F-9177-DDAA1A837A8B}" dt="2023-04-05T03:09:13.846" v="8081" actId="1076"/>
          <ac:spMkLst>
            <pc:docMk/>
            <pc:sldMk cId="3446358123" sldId="517"/>
            <ac:spMk id="159" creationId="{826B1A76-0D1E-0689-63B1-8EBA61301E4A}"/>
          </ac:spMkLst>
        </pc:spChg>
        <pc:spChg chg="mod">
          <ac:chgData name="Dianti Farhana Kamasela" userId="02e221dd-e476-44bc-bca4-3c8151101a59" providerId="ADAL" clId="{1D9CE3E2-3AFB-444F-9177-DDAA1A837A8B}" dt="2023-04-05T03:09:13.846" v="8081" actId="1076"/>
          <ac:spMkLst>
            <pc:docMk/>
            <pc:sldMk cId="3446358123" sldId="517"/>
            <ac:spMk id="160" creationId="{E820812C-87E5-BE80-8FD5-86AC1BAF8570}"/>
          </ac:spMkLst>
        </pc:spChg>
        <pc:cxnChg chg="del">
          <ac:chgData name="Dianti Farhana Kamasela" userId="02e221dd-e476-44bc-bca4-3c8151101a59" providerId="ADAL" clId="{1D9CE3E2-3AFB-444F-9177-DDAA1A837A8B}" dt="2023-04-05T02:37:11.401" v="7733" actId="478"/>
          <ac:cxnSpMkLst>
            <pc:docMk/>
            <pc:sldMk cId="3446358123" sldId="517"/>
            <ac:cxnSpMk id="118" creationId="{9C6A38CE-AE11-AF98-9DF2-E9F167B4AB2C}"/>
          </ac:cxnSpMkLst>
        </pc:cxnChg>
        <pc:cxnChg chg="del">
          <ac:chgData name="Dianti Farhana Kamasela" userId="02e221dd-e476-44bc-bca4-3c8151101a59" providerId="ADAL" clId="{1D9CE3E2-3AFB-444F-9177-DDAA1A837A8B}" dt="2023-04-05T02:37:11.401" v="7733" actId="478"/>
          <ac:cxnSpMkLst>
            <pc:docMk/>
            <pc:sldMk cId="3446358123" sldId="517"/>
            <ac:cxnSpMk id="127" creationId="{2F17A491-6CBB-3211-C55D-309803D4F47D}"/>
          </ac:cxnSpMkLst>
        </pc:cxnChg>
        <pc:cxnChg chg="del">
          <ac:chgData name="Dianti Farhana Kamasela" userId="02e221dd-e476-44bc-bca4-3c8151101a59" providerId="ADAL" clId="{1D9CE3E2-3AFB-444F-9177-DDAA1A837A8B}" dt="2023-04-05T02:37:11.401" v="7733" actId="478"/>
          <ac:cxnSpMkLst>
            <pc:docMk/>
            <pc:sldMk cId="3446358123" sldId="517"/>
            <ac:cxnSpMk id="128" creationId="{B8BE3782-52C5-9C66-5C02-94998BA91A25}"/>
          </ac:cxnSpMkLst>
        </pc:cxnChg>
        <pc:cxnChg chg="del">
          <ac:chgData name="Dianti Farhana Kamasela" userId="02e221dd-e476-44bc-bca4-3c8151101a59" providerId="ADAL" clId="{1D9CE3E2-3AFB-444F-9177-DDAA1A837A8B}" dt="2023-04-05T02:37:11.401" v="7733" actId="478"/>
          <ac:cxnSpMkLst>
            <pc:docMk/>
            <pc:sldMk cId="3446358123" sldId="517"/>
            <ac:cxnSpMk id="129" creationId="{33386145-BEBF-6521-5C42-52CB57BE5E88}"/>
          </ac:cxnSpMkLst>
        </pc:cxnChg>
        <pc:cxnChg chg="del">
          <ac:chgData name="Dianti Farhana Kamasela" userId="02e221dd-e476-44bc-bca4-3c8151101a59" providerId="ADAL" clId="{1D9CE3E2-3AFB-444F-9177-DDAA1A837A8B}" dt="2023-04-05T02:37:11.401" v="7733" actId="478"/>
          <ac:cxnSpMkLst>
            <pc:docMk/>
            <pc:sldMk cId="3446358123" sldId="517"/>
            <ac:cxnSpMk id="130" creationId="{9B48ACDD-E7A0-6E69-69AB-800A1742BE70}"/>
          </ac:cxnSpMkLst>
        </pc:cxnChg>
        <pc:cxnChg chg="del">
          <ac:chgData name="Dianti Farhana Kamasela" userId="02e221dd-e476-44bc-bca4-3c8151101a59" providerId="ADAL" clId="{1D9CE3E2-3AFB-444F-9177-DDAA1A837A8B}" dt="2023-04-05T02:37:14.656" v="7734" actId="478"/>
          <ac:cxnSpMkLst>
            <pc:docMk/>
            <pc:sldMk cId="3446358123" sldId="517"/>
            <ac:cxnSpMk id="131" creationId="{48CD6D13-118B-3B0A-8660-DFC108D3621E}"/>
          </ac:cxnSpMkLst>
        </pc:cxnChg>
        <pc:cxnChg chg="del">
          <ac:chgData name="Dianti Farhana Kamasela" userId="02e221dd-e476-44bc-bca4-3c8151101a59" providerId="ADAL" clId="{1D9CE3E2-3AFB-444F-9177-DDAA1A837A8B}" dt="2023-04-05T02:37:14.656" v="7734" actId="478"/>
          <ac:cxnSpMkLst>
            <pc:docMk/>
            <pc:sldMk cId="3446358123" sldId="517"/>
            <ac:cxnSpMk id="132" creationId="{ED0824CC-1FA7-62E9-C9A5-577E3DF5755D}"/>
          </ac:cxnSpMkLst>
        </pc:cxnChg>
        <pc:cxnChg chg="del">
          <ac:chgData name="Dianti Farhana Kamasela" userId="02e221dd-e476-44bc-bca4-3c8151101a59" providerId="ADAL" clId="{1D9CE3E2-3AFB-444F-9177-DDAA1A837A8B}" dt="2023-04-05T02:37:14.656" v="7734" actId="478"/>
          <ac:cxnSpMkLst>
            <pc:docMk/>
            <pc:sldMk cId="3446358123" sldId="517"/>
            <ac:cxnSpMk id="133" creationId="{7031B7C7-EB71-628A-C623-77207C99AC66}"/>
          </ac:cxnSpMkLst>
        </pc:cxnChg>
        <pc:cxnChg chg="del">
          <ac:chgData name="Dianti Farhana Kamasela" userId="02e221dd-e476-44bc-bca4-3c8151101a59" providerId="ADAL" clId="{1D9CE3E2-3AFB-444F-9177-DDAA1A837A8B}" dt="2023-04-05T02:37:11.401" v="7733" actId="478"/>
          <ac:cxnSpMkLst>
            <pc:docMk/>
            <pc:sldMk cId="3446358123" sldId="517"/>
            <ac:cxnSpMk id="137" creationId="{1AC4BA6F-0A2F-171C-8437-DABD6B9B9A29}"/>
          </ac:cxnSpMkLst>
        </pc:cxnChg>
        <pc:cxnChg chg="del">
          <ac:chgData name="Dianti Farhana Kamasela" userId="02e221dd-e476-44bc-bca4-3c8151101a59" providerId="ADAL" clId="{1D9CE3E2-3AFB-444F-9177-DDAA1A837A8B}" dt="2023-04-05T02:37:11.401" v="7733" actId="478"/>
          <ac:cxnSpMkLst>
            <pc:docMk/>
            <pc:sldMk cId="3446358123" sldId="517"/>
            <ac:cxnSpMk id="139" creationId="{9BB7B04D-922B-9153-5175-5385AA6FA7C9}"/>
          </ac:cxnSpMkLst>
        </pc:cxnChg>
        <pc:cxnChg chg="del mod">
          <ac:chgData name="Dianti Farhana Kamasela" userId="02e221dd-e476-44bc-bca4-3c8151101a59" providerId="ADAL" clId="{1D9CE3E2-3AFB-444F-9177-DDAA1A837A8B}" dt="2023-04-05T02:37:17.005" v="7735" actId="478"/>
          <ac:cxnSpMkLst>
            <pc:docMk/>
            <pc:sldMk cId="3446358123" sldId="517"/>
            <ac:cxnSpMk id="140" creationId="{1822FA32-38E2-6053-6A8C-3DCC29F43C0B}"/>
          </ac:cxnSpMkLst>
        </pc:cxnChg>
        <pc:cxnChg chg="del mod">
          <ac:chgData name="Dianti Farhana Kamasela" userId="02e221dd-e476-44bc-bca4-3c8151101a59" providerId="ADAL" clId="{1D9CE3E2-3AFB-444F-9177-DDAA1A837A8B}" dt="2023-04-05T02:37:18.840" v="7736" actId="478"/>
          <ac:cxnSpMkLst>
            <pc:docMk/>
            <pc:sldMk cId="3446358123" sldId="517"/>
            <ac:cxnSpMk id="142" creationId="{74501911-5AA3-FDCB-8A82-8C0C36FB0B4D}"/>
          </ac:cxnSpMkLst>
        </pc:cxnChg>
        <pc:cxnChg chg="mod">
          <ac:chgData name="Dianti Farhana Kamasela" userId="02e221dd-e476-44bc-bca4-3c8151101a59" providerId="ADAL" clId="{1D9CE3E2-3AFB-444F-9177-DDAA1A837A8B}" dt="2023-04-05T03:09:38.608" v="8084" actId="478"/>
          <ac:cxnSpMkLst>
            <pc:docMk/>
            <pc:sldMk cId="3446358123" sldId="517"/>
            <ac:cxnSpMk id="157" creationId="{F976481D-669F-D729-B112-9A828F02BCD2}"/>
          </ac:cxnSpMkLst>
        </pc:cxnChg>
      </pc:sldChg>
      <pc:sldChg chg="addSp delSp modSp add del mod">
        <pc:chgData name="Dianti Farhana Kamasela" userId="02e221dd-e476-44bc-bca4-3c8151101a59" providerId="ADAL" clId="{1D9CE3E2-3AFB-444F-9177-DDAA1A837A8B}" dt="2023-04-05T04:16:42.676" v="8730" actId="47"/>
        <pc:sldMkLst>
          <pc:docMk/>
          <pc:sldMk cId="3616979217" sldId="518"/>
        </pc:sldMkLst>
        <pc:spChg chg="del">
          <ac:chgData name="Dianti Farhana Kamasela" userId="02e221dd-e476-44bc-bca4-3c8151101a59" providerId="ADAL" clId="{1D9CE3E2-3AFB-444F-9177-DDAA1A837A8B}" dt="2023-04-05T03:18:59.407" v="8107" actId="478"/>
          <ac:spMkLst>
            <pc:docMk/>
            <pc:sldMk cId="3616979217" sldId="518"/>
            <ac:spMk id="2" creationId="{49BAE6D3-D08C-6FA8-3811-B179F636E874}"/>
          </ac:spMkLst>
        </pc:spChg>
        <pc:spChg chg="del">
          <ac:chgData name="Dianti Farhana Kamasela" userId="02e221dd-e476-44bc-bca4-3c8151101a59" providerId="ADAL" clId="{1D9CE3E2-3AFB-444F-9177-DDAA1A837A8B}" dt="2023-04-05T03:18:57.456" v="8106" actId="478"/>
          <ac:spMkLst>
            <pc:docMk/>
            <pc:sldMk cId="3616979217" sldId="518"/>
            <ac:spMk id="3" creationId="{A0B97C74-94F1-C36A-DF9E-23E30390E6FD}"/>
          </ac:spMkLst>
        </pc:spChg>
        <pc:spChg chg="add del mod">
          <ac:chgData name="Dianti Farhana Kamasela" userId="02e221dd-e476-44bc-bca4-3c8151101a59" providerId="ADAL" clId="{1D9CE3E2-3AFB-444F-9177-DDAA1A837A8B}" dt="2023-04-05T03:19:03.402" v="8109" actId="478"/>
          <ac:spMkLst>
            <pc:docMk/>
            <pc:sldMk cId="3616979217" sldId="518"/>
            <ac:spMk id="5" creationId="{BDD2FEBD-242E-31F7-AED2-02189DE1AB4E}"/>
          </ac:spMkLst>
        </pc:spChg>
        <pc:spChg chg="add del mod">
          <ac:chgData name="Dianti Farhana Kamasela" userId="02e221dd-e476-44bc-bca4-3c8151101a59" providerId="ADAL" clId="{1D9CE3E2-3AFB-444F-9177-DDAA1A837A8B}" dt="2023-04-05T03:19:01.398" v="8108" actId="478"/>
          <ac:spMkLst>
            <pc:docMk/>
            <pc:sldMk cId="3616979217" sldId="518"/>
            <ac:spMk id="7" creationId="{341B4784-C1EA-0953-A1B9-1E2368F9A86D}"/>
          </ac:spMkLst>
        </pc:spChg>
      </pc:sldChg>
      <pc:sldChg chg="modSp add mod ord modShow">
        <pc:chgData name="Dianti Farhana Kamasela" userId="02e221dd-e476-44bc-bca4-3c8151101a59" providerId="ADAL" clId="{1D9CE3E2-3AFB-444F-9177-DDAA1A837A8B}" dt="2023-04-06T03:02:52.103" v="10029" actId="729"/>
        <pc:sldMkLst>
          <pc:docMk/>
          <pc:sldMk cId="1047462244" sldId="519"/>
        </pc:sldMkLst>
        <pc:spChg chg="mod">
          <ac:chgData name="Dianti Farhana Kamasela" userId="02e221dd-e476-44bc-bca4-3c8151101a59" providerId="ADAL" clId="{1D9CE3E2-3AFB-444F-9177-DDAA1A837A8B}" dt="2023-04-05T04:16:08.394" v="8722" actId="5793"/>
          <ac:spMkLst>
            <pc:docMk/>
            <pc:sldMk cId="1047462244" sldId="519"/>
            <ac:spMk id="2" creationId="{EB507B96-5992-B808-61D6-839EFBD3F7DB}"/>
          </ac:spMkLst>
        </pc:spChg>
      </pc:sldChg>
      <pc:sldChg chg="add del setBg">
        <pc:chgData name="Dianti Farhana Kamasela" userId="02e221dd-e476-44bc-bca4-3c8151101a59" providerId="ADAL" clId="{1D9CE3E2-3AFB-444F-9177-DDAA1A837A8B}" dt="2023-04-05T04:15:57.473" v="8705"/>
        <pc:sldMkLst>
          <pc:docMk/>
          <pc:sldMk cId="2738441970" sldId="519"/>
        </pc:sldMkLst>
      </pc:sldChg>
      <pc:sldChg chg="addSp delSp modSp add mod delAnim modNotesTx">
        <pc:chgData name="Dianti Farhana Kamasela" userId="02e221dd-e476-44bc-bca4-3c8151101a59" providerId="ADAL" clId="{1D9CE3E2-3AFB-444F-9177-DDAA1A837A8B}" dt="2023-04-05T15:23:08.607" v="9821"/>
        <pc:sldMkLst>
          <pc:docMk/>
          <pc:sldMk cId="2008033258" sldId="520"/>
        </pc:sldMkLst>
        <pc:spChg chg="add del mod">
          <ac:chgData name="Dianti Farhana Kamasela" userId="02e221dd-e476-44bc-bca4-3c8151101a59" providerId="ADAL" clId="{1D9CE3E2-3AFB-444F-9177-DDAA1A837A8B}" dt="2023-04-05T04:38:02.462" v="8776" actId="478"/>
          <ac:spMkLst>
            <pc:docMk/>
            <pc:sldMk cId="2008033258" sldId="520"/>
            <ac:spMk id="3" creationId="{B2F9621E-756D-97D2-0DBA-535668D0F576}"/>
          </ac:spMkLst>
        </pc:spChg>
        <pc:spChg chg="add del mod">
          <ac:chgData name="Dianti Farhana Kamasela" userId="02e221dd-e476-44bc-bca4-3c8151101a59" providerId="ADAL" clId="{1D9CE3E2-3AFB-444F-9177-DDAA1A837A8B}" dt="2023-04-05T04:38:08.482" v="8778"/>
          <ac:spMkLst>
            <pc:docMk/>
            <pc:sldMk cId="2008033258" sldId="520"/>
            <ac:spMk id="5" creationId="{6AD7B620-8576-25D9-716A-EA1D1B50824F}"/>
          </ac:spMkLst>
        </pc:spChg>
        <pc:spChg chg="del">
          <ac:chgData name="Dianti Farhana Kamasela" userId="02e221dd-e476-44bc-bca4-3c8151101a59" providerId="ADAL" clId="{1D9CE3E2-3AFB-444F-9177-DDAA1A837A8B}" dt="2023-04-05T04:37:52.888" v="8775" actId="478"/>
          <ac:spMkLst>
            <pc:docMk/>
            <pc:sldMk cId="2008033258" sldId="520"/>
            <ac:spMk id="6" creationId="{9E102595-D359-9CF0-A737-1F5F6AF8C76F}"/>
          </ac:spMkLst>
        </pc:spChg>
        <pc:spChg chg="add del mod">
          <ac:chgData name="Dianti Farhana Kamasela" userId="02e221dd-e476-44bc-bca4-3c8151101a59" providerId="ADAL" clId="{1D9CE3E2-3AFB-444F-9177-DDAA1A837A8B}" dt="2023-04-05T04:38:08.482" v="8778"/>
          <ac:spMkLst>
            <pc:docMk/>
            <pc:sldMk cId="2008033258" sldId="520"/>
            <ac:spMk id="7" creationId="{C14D4E2E-07FB-9678-A6D8-D9D55DDB88A2}"/>
          </ac:spMkLst>
        </pc:spChg>
        <pc:spChg chg="add mod">
          <ac:chgData name="Dianti Farhana Kamasela" userId="02e221dd-e476-44bc-bca4-3c8151101a59" providerId="ADAL" clId="{1D9CE3E2-3AFB-444F-9177-DDAA1A837A8B}" dt="2023-04-05T04:38:30.905" v="8781" actId="1076"/>
          <ac:spMkLst>
            <pc:docMk/>
            <pc:sldMk cId="2008033258" sldId="520"/>
            <ac:spMk id="9" creationId="{1754BE73-10BC-0901-AEEF-B791B58D1E61}"/>
          </ac:spMkLst>
        </pc:spChg>
        <pc:spChg chg="add del mod">
          <ac:chgData name="Dianti Farhana Kamasela" userId="02e221dd-e476-44bc-bca4-3c8151101a59" providerId="ADAL" clId="{1D9CE3E2-3AFB-444F-9177-DDAA1A837A8B}" dt="2023-04-05T15:23:06.660" v="9820" actId="478"/>
          <ac:spMkLst>
            <pc:docMk/>
            <pc:sldMk cId="2008033258" sldId="520"/>
            <ac:spMk id="10" creationId="{B5ECACB0-FB6E-85D7-9B08-916A80EFC286}"/>
          </ac:spMkLst>
        </pc:spChg>
        <pc:spChg chg="del">
          <ac:chgData name="Dianti Farhana Kamasela" userId="02e221dd-e476-44bc-bca4-3c8151101a59" providerId="ADAL" clId="{1D9CE3E2-3AFB-444F-9177-DDAA1A837A8B}" dt="2023-04-05T04:37:52.888" v="8775" actId="478"/>
          <ac:spMkLst>
            <pc:docMk/>
            <pc:sldMk cId="2008033258" sldId="520"/>
            <ac:spMk id="12" creationId="{1BAA49A6-F499-C0AE-F6F9-EEAC2A324774}"/>
          </ac:spMkLst>
        </pc:spChg>
        <pc:spChg chg="del">
          <ac:chgData name="Dianti Farhana Kamasela" userId="02e221dd-e476-44bc-bca4-3c8151101a59" providerId="ADAL" clId="{1D9CE3E2-3AFB-444F-9177-DDAA1A837A8B}" dt="2023-04-05T04:37:52.888" v="8775" actId="478"/>
          <ac:spMkLst>
            <pc:docMk/>
            <pc:sldMk cId="2008033258" sldId="520"/>
            <ac:spMk id="13" creationId="{1D3614FF-2B1D-B8EC-86D4-3807FC7DAD1F}"/>
          </ac:spMkLst>
        </pc:spChg>
        <pc:spChg chg="del">
          <ac:chgData name="Dianti Farhana Kamasela" userId="02e221dd-e476-44bc-bca4-3c8151101a59" providerId="ADAL" clId="{1D9CE3E2-3AFB-444F-9177-DDAA1A837A8B}" dt="2023-04-05T04:37:52.888" v="8775" actId="478"/>
          <ac:spMkLst>
            <pc:docMk/>
            <pc:sldMk cId="2008033258" sldId="520"/>
            <ac:spMk id="16" creationId="{B737E7F5-BC23-FA7D-DAFB-51E05D70A2CA}"/>
          </ac:spMkLst>
        </pc:spChg>
        <pc:spChg chg="del">
          <ac:chgData name="Dianti Farhana Kamasela" userId="02e221dd-e476-44bc-bca4-3c8151101a59" providerId="ADAL" clId="{1D9CE3E2-3AFB-444F-9177-DDAA1A837A8B}" dt="2023-04-05T04:37:52.888" v="8775" actId="478"/>
          <ac:spMkLst>
            <pc:docMk/>
            <pc:sldMk cId="2008033258" sldId="520"/>
            <ac:spMk id="18" creationId="{355240AF-9BBE-11CC-9840-0395EEF5F025}"/>
          </ac:spMkLst>
        </pc:spChg>
        <pc:spChg chg="del">
          <ac:chgData name="Dianti Farhana Kamasela" userId="02e221dd-e476-44bc-bca4-3c8151101a59" providerId="ADAL" clId="{1D9CE3E2-3AFB-444F-9177-DDAA1A837A8B}" dt="2023-04-05T04:37:52.888" v="8775" actId="478"/>
          <ac:spMkLst>
            <pc:docMk/>
            <pc:sldMk cId="2008033258" sldId="520"/>
            <ac:spMk id="21" creationId="{8ED0ECAE-D4F7-EC54-C48E-08B48195ED8C}"/>
          </ac:spMkLst>
        </pc:spChg>
        <pc:graphicFrameChg chg="add del mod">
          <ac:chgData name="Dianti Farhana Kamasela" userId="02e221dd-e476-44bc-bca4-3c8151101a59" providerId="ADAL" clId="{1D9CE3E2-3AFB-444F-9177-DDAA1A837A8B}" dt="2023-04-05T04:38:08.482" v="8778"/>
          <ac:graphicFrameMkLst>
            <pc:docMk/>
            <pc:sldMk cId="2008033258" sldId="520"/>
            <ac:graphicFrameMk id="8" creationId="{841B07B3-BD1A-534B-3F3E-01A716E689CF}"/>
          </ac:graphicFrameMkLst>
        </pc:graphicFrameChg>
        <pc:graphicFrameChg chg="add mod">
          <ac:chgData name="Dianti Farhana Kamasela" userId="02e221dd-e476-44bc-bca4-3c8151101a59" providerId="ADAL" clId="{1D9CE3E2-3AFB-444F-9177-DDAA1A837A8B}" dt="2023-04-05T06:00:20.637" v="9722" actId="1076"/>
          <ac:graphicFrameMkLst>
            <pc:docMk/>
            <pc:sldMk cId="2008033258" sldId="520"/>
            <ac:graphicFrameMk id="11" creationId="{654AB83E-F19F-3BA4-0D0C-0985095B22F0}"/>
          </ac:graphicFrameMkLst>
        </pc:graphicFrameChg>
        <pc:picChg chg="del">
          <ac:chgData name="Dianti Farhana Kamasela" userId="02e221dd-e476-44bc-bca4-3c8151101a59" providerId="ADAL" clId="{1D9CE3E2-3AFB-444F-9177-DDAA1A837A8B}" dt="2023-04-05T04:37:52.888" v="8775" actId="478"/>
          <ac:picMkLst>
            <pc:docMk/>
            <pc:sldMk cId="2008033258" sldId="520"/>
            <ac:picMk id="4" creationId="{2C257BF1-BD6A-8194-ADA1-B17D3A78CFB9}"/>
          </ac:picMkLst>
        </pc:picChg>
      </pc:sldChg>
      <pc:sldChg chg="addSp delSp modSp new mod ord">
        <pc:chgData name="Dianti Farhana Kamasela" userId="02e221dd-e476-44bc-bca4-3c8151101a59" providerId="ADAL" clId="{1D9CE3E2-3AFB-444F-9177-DDAA1A837A8B}" dt="2023-04-06T03:58:17.213" v="10867" actId="14100"/>
        <pc:sldMkLst>
          <pc:docMk/>
          <pc:sldMk cId="1500778640" sldId="521"/>
        </pc:sldMkLst>
        <pc:spChg chg="del">
          <ac:chgData name="Dianti Farhana Kamasela" userId="02e221dd-e476-44bc-bca4-3c8151101a59" providerId="ADAL" clId="{1D9CE3E2-3AFB-444F-9177-DDAA1A837A8B}" dt="2023-04-06T03:12:07.806" v="10070" actId="478"/>
          <ac:spMkLst>
            <pc:docMk/>
            <pc:sldMk cId="1500778640" sldId="521"/>
            <ac:spMk id="2" creationId="{76707D65-8F9C-3E86-F308-FF46E20180D0}"/>
          </ac:spMkLst>
        </pc:spChg>
        <pc:spChg chg="del">
          <ac:chgData name="Dianti Farhana Kamasela" userId="02e221dd-e476-44bc-bca4-3c8151101a59" providerId="ADAL" clId="{1D9CE3E2-3AFB-444F-9177-DDAA1A837A8B}" dt="2023-04-06T03:12:04.516" v="10069" actId="478"/>
          <ac:spMkLst>
            <pc:docMk/>
            <pc:sldMk cId="1500778640" sldId="521"/>
            <ac:spMk id="3" creationId="{12680D8B-8FC3-628A-2350-DE39CE9726E1}"/>
          </ac:spMkLst>
        </pc:spChg>
        <pc:spChg chg="add del mod">
          <ac:chgData name="Dianti Farhana Kamasela" userId="02e221dd-e476-44bc-bca4-3c8151101a59" providerId="ADAL" clId="{1D9CE3E2-3AFB-444F-9177-DDAA1A837A8B}" dt="2023-04-06T03:13:37.186" v="10084"/>
          <ac:spMkLst>
            <pc:docMk/>
            <pc:sldMk cId="1500778640" sldId="521"/>
            <ac:spMk id="6" creationId="{946457F8-D656-CBA2-FB14-438DD627978E}"/>
          </ac:spMkLst>
        </pc:spChg>
        <pc:spChg chg="add del mod">
          <ac:chgData name="Dianti Farhana Kamasela" userId="02e221dd-e476-44bc-bca4-3c8151101a59" providerId="ADAL" clId="{1D9CE3E2-3AFB-444F-9177-DDAA1A837A8B}" dt="2023-04-06T03:24:25.024" v="10676" actId="478"/>
          <ac:spMkLst>
            <pc:docMk/>
            <pc:sldMk cId="1500778640" sldId="521"/>
            <ac:spMk id="8" creationId="{E230A203-4867-BE1B-4509-A2849F63C45F}"/>
          </ac:spMkLst>
        </pc:spChg>
        <pc:spChg chg="add mod">
          <ac:chgData name="Dianti Farhana Kamasela" userId="02e221dd-e476-44bc-bca4-3c8151101a59" providerId="ADAL" clId="{1D9CE3E2-3AFB-444F-9177-DDAA1A837A8B}" dt="2023-04-06T03:24:50.184" v="10698" actId="1076"/>
          <ac:spMkLst>
            <pc:docMk/>
            <pc:sldMk cId="1500778640" sldId="521"/>
            <ac:spMk id="9" creationId="{D68EF5FB-918D-42A8-824B-AE0D6210949F}"/>
          </ac:spMkLst>
        </pc:spChg>
        <pc:spChg chg="add mod">
          <ac:chgData name="Dianti Farhana Kamasela" userId="02e221dd-e476-44bc-bca4-3c8151101a59" providerId="ADAL" clId="{1D9CE3E2-3AFB-444F-9177-DDAA1A837A8B}" dt="2023-04-06T03:25:19.369" v="10728" actId="404"/>
          <ac:spMkLst>
            <pc:docMk/>
            <pc:sldMk cId="1500778640" sldId="521"/>
            <ac:spMk id="10" creationId="{414DA461-1A02-4B7F-755D-76F90A0F3505}"/>
          </ac:spMkLst>
        </pc:spChg>
        <pc:picChg chg="add mod">
          <ac:chgData name="Dianti Farhana Kamasela" userId="02e221dd-e476-44bc-bca4-3c8151101a59" providerId="ADAL" clId="{1D9CE3E2-3AFB-444F-9177-DDAA1A837A8B}" dt="2023-04-06T03:58:17.213" v="10867" actId="14100"/>
          <ac:picMkLst>
            <pc:docMk/>
            <pc:sldMk cId="1500778640" sldId="521"/>
            <ac:picMk id="5" creationId="{897F9B3F-A609-12ED-7B78-4E0AFF43EDDA}"/>
          </ac:picMkLst>
        </pc:picChg>
      </pc:sldChg>
      <pc:sldChg chg="addSp delSp modSp add del mod">
        <pc:chgData name="Dianti Farhana Kamasela" userId="02e221dd-e476-44bc-bca4-3c8151101a59" providerId="ADAL" clId="{1D9CE3E2-3AFB-444F-9177-DDAA1A837A8B}" dt="2023-04-05T05:40:41.532" v="9684" actId="47"/>
        <pc:sldMkLst>
          <pc:docMk/>
          <pc:sldMk cId="2189803288" sldId="521"/>
        </pc:sldMkLst>
        <pc:spChg chg="del">
          <ac:chgData name="Dianti Farhana Kamasela" userId="02e221dd-e476-44bc-bca4-3c8151101a59" providerId="ADAL" clId="{1D9CE3E2-3AFB-444F-9177-DDAA1A837A8B}" dt="2023-04-05T05:17:27.819" v="9372" actId="478"/>
          <ac:spMkLst>
            <pc:docMk/>
            <pc:sldMk cId="2189803288" sldId="521"/>
            <ac:spMk id="110" creationId="{8E3D7AC6-A1F2-9A78-E572-4836B5887BB5}"/>
          </ac:spMkLst>
        </pc:spChg>
        <pc:spChg chg="del">
          <ac:chgData name="Dianti Farhana Kamasela" userId="02e221dd-e476-44bc-bca4-3c8151101a59" providerId="ADAL" clId="{1D9CE3E2-3AFB-444F-9177-DDAA1A837A8B}" dt="2023-04-05T05:17:27.819" v="9372" actId="478"/>
          <ac:spMkLst>
            <pc:docMk/>
            <pc:sldMk cId="2189803288" sldId="521"/>
            <ac:spMk id="111" creationId="{698B16E0-539C-508F-7571-BCFBEBCBF5A0}"/>
          </ac:spMkLst>
        </pc:spChg>
        <pc:spChg chg="del">
          <ac:chgData name="Dianti Farhana Kamasela" userId="02e221dd-e476-44bc-bca4-3c8151101a59" providerId="ADAL" clId="{1D9CE3E2-3AFB-444F-9177-DDAA1A837A8B}" dt="2023-04-05T05:17:27.819" v="9372" actId="478"/>
          <ac:spMkLst>
            <pc:docMk/>
            <pc:sldMk cId="2189803288" sldId="521"/>
            <ac:spMk id="112" creationId="{6E367057-B5BB-79C5-0D4E-1080E6EDD511}"/>
          </ac:spMkLst>
        </pc:spChg>
        <pc:spChg chg="del">
          <ac:chgData name="Dianti Farhana Kamasela" userId="02e221dd-e476-44bc-bca4-3c8151101a59" providerId="ADAL" clId="{1D9CE3E2-3AFB-444F-9177-DDAA1A837A8B}" dt="2023-04-05T05:17:27.819" v="9372" actId="478"/>
          <ac:spMkLst>
            <pc:docMk/>
            <pc:sldMk cId="2189803288" sldId="521"/>
            <ac:spMk id="113" creationId="{44082112-D865-6CBD-1782-5DA5A22F2637}"/>
          </ac:spMkLst>
        </pc:spChg>
        <pc:spChg chg="del">
          <ac:chgData name="Dianti Farhana Kamasela" userId="02e221dd-e476-44bc-bca4-3c8151101a59" providerId="ADAL" clId="{1D9CE3E2-3AFB-444F-9177-DDAA1A837A8B}" dt="2023-04-05T05:17:27.819" v="9372" actId="478"/>
          <ac:spMkLst>
            <pc:docMk/>
            <pc:sldMk cId="2189803288" sldId="521"/>
            <ac:spMk id="114" creationId="{32B06D37-FD71-4D8D-D4B3-E56714B63ED0}"/>
          </ac:spMkLst>
        </pc:spChg>
        <pc:spChg chg="del">
          <ac:chgData name="Dianti Farhana Kamasela" userId="02e221dd-e476-44bc-bca4-3c8151101a59" providerId="ADAL" clId="{1D9CE3E2-3AFB-444F-9177-DDAA1A837A8B}" dt="2023-04-05T05:17:27.819" v="9372" actId="478"/>
          <ac:spMkLst>
            <pc:docMk/>
            <pc:sldMk cId="2189803288" sldId="521"/>
            <ac:spMk id="115" creationId="{3FA30EFA-814F-B39B-FC7E-29B7E6DDE981}"/>
          </ac:spMkLst>
        </pc:spChg>
        <pc:spChg chg="del">
          <ac:chgData name="Dianti Farhana Kamasela" userId="02e221dd-e476-44bc-bca4-3c8151101a59" providerId="ADAL" clId="{1D9CE3E2-3AFB-444F-9177-DDAA1A837A8B}" dt="2023-04-05T05:17:27.819" v="9372" actId="478"/>
          <ac:spMkLst>
            <pc:docMk/>
            <pc:sldMk cId="2189803288" sldId="521"/>
            <ac:spMk id="116" creationId="{2322AD78-F707-E926-72DB-9AED0A2C3DE5}"/>
          </ac:spMkLst>
        </pc:spChg>
        <pc:spChg chg="del">
          <ac:chgData name="Dianti Farhana Kamasela" userId="02e221dd-e476-44bc-bca4-3c8151101a59" providerId="ADAL" clId="{1D9CE3E2-3AFB-444F-9177-DDAA1A837A8B}" dt="2023-04-05T05:17:27.819" v="9372" actId="478"/>
          <ac:spMkLst>
            <pc:docMk/>
            <pc:sldMk cId="2189803288" sldId="521"/>
            <ac:spMk id="117" creationId="{58E02725-3560-346E-B451-0AEA762834EA}"/>
          </ac:spMkLst>
        </pc:spChg>
        <pc:spChg chg="del">
          <ac:chgData name="Dianti Farhana Kamasela" userId="02e221dd-e476-44bc-bca4-3c8151101a59" providerId="ADAL" clId="{1D9CE3E2-3AFB-444F-9177-DDAA1A837A8B}" dt="2023-04-05T05:17:27.819" v="9372" actId="478"/>
          <ac:spMkLst>
            <pc:docMk/>
            <pc:sldMk cId="2189803288" sldId="521"/>
            <ac:spMk id="119" creationId="{C1AC3D10-CC77-8AC4-21A4-0A2B647D0E43}"/>
          </ac:spMkLst>
        </pc:spChg>
        <pc:spChg chg="del">
          <ac:chgData name="Dianti Farhana Kamasela" userId="02e221dd-e476-44bc-bca4-3c8151101a59" providerId="ADAL" clId="{1D9CE3E2-3AFB-444F-9177-DDAA1A837A8B}" dt="2023-04-05T05:17:27.819" v="9372" actId="478"/>
          <ac:spMkLst>
            <pc:docMk/>
            <pc:sldMk cId="2189803288" sldId="521"/>
            <ac:spMk id="120" creationId="{371E64D1-B793-956E-4430-EFD0E90F2C40}"/>
          </ac:spMkLst>
        </pc:spChg>
        <pc:spChg chg="del">
          <ac:chgData name="Dianti Farhana Kamasela" userId="02e221dd-e476-44bc-bca4-3c8151101a59" providerId="ADAL" clId="{1D9CE3E2-3AFB-444F-9177-DDAA1A837A8B}" dt="2023-04-05T05:17:27.819" v="9372" actId="478"/>
          <ac:spMkLst>
            <pc:docMk/>
            <pc:sldMk cId="2189803288" sldId="521"/>
            <ac:spMk id="121" creationId="{BDBD36E8-85FE-8A77-AC1C-F9D6DFA70B56}"/>
          </ac:spMkLst>
        </pc:spChg>
        <pc:spChg chg="del">
          <ac:chgData name="Dianti Farhana Kamasela" userId="02e221dd-e476-44bc-bca4-3c8151101a59" providerId="ADAL" clId="{1D9CE3E2-3AFB-444F-9177-DDAA1A837A8B}" dt="2023-04-05T05:17:27.819" v="9372" actId="478"/>
          <ac:spMkLst>
            <pc:docMk/>
            <pc:sldMk cId="2189803288" sldId="521"/>
            <ac:spMk id="122" creationId="{59F7C9C1-3905-086D-48AF-7AA3015691C7}"/>
          </ac:spMkLst>
        </pc:spChg>
        <pc:spChg chg="del">
          <ac:chgData name="Dianti Farhana Kamasela" userId="02e221dd-e476-44bc-bca4-3c8151101a59" providerId="ADAL" clId="{1D9CE3E2-3AFB-444F-9177-DDAA1A837A8B}" dt="2023-04-05T05:17:27.819" v="9372" actId="478"/>
          <ac:spMkLst>
            <pc:docMk/>
            <pc:sldMk cId="2189803288" sldId="521"/>
            <ac:spMk id="123" creationId="{54B8C8D5-B224-6C21-C7DB-D97F2F487AB6}"/>
          </ac:spMkLst>
        </pc:spChg>
        <pc:spChg chg="del">
          <ac:chgData name="Dianti Farhana Kamasela" userId="02e221dd-e476-44bc-bca4-3c8151101a59" providerId="ADAL" clId="{1D9CE3E2-3AFB-444F-9177-DDAA1A837A8B}" dt="2023-04-05T05:17:27.819" v="9372" actId="478"/>
          <ac:spMkLst>
            <pc:docMk/>
            <pc:sldMk cId="2189803288" sldId="521"/>
            <ac:spMk id="124" creationId="{530EB9D7-C001-7603-D3D2-D630CBF93D25}"/>
          </ac:spMkLst>
        </pc:spChg>
        <pc:spChg chg="del">
          <ac:chgData name="Dianti Farhana Kamasela" userId="02e221dd-e476-44bc-bca4-3c8151101a59" providerId="ADAL" clId="{1D9CE3E2-3AFB-444F-9177-DDAA1A837A8B}" dt="2023-04-05T05:17:27.819" v="9372" actId="478"/>
          <ac:spMkLst>
            <pc:docMk/>
            <pc:sldMk cId="2189803288" sldId="521"/>
            <ac:spMk id="125" creationId="{8AA03A4C-8375-9260-27A0-6D96DC67D12F}"/>
          </ac:spMkLst>
        </pc:spChg>
        <pc:spChg chg="del">
          <ac:chgData name="Dianti Farhana Kamasela" userId="02e221dd-e476-44bc-bca4-3c8151101a59" providerId="ADAL" clId="{1D9CE3E2-3AFB-444F-9177-DDAA1A837A8B}" dt="2023-04-05T05:17:27.819" v="9372" actId="478"/>
          <ac:spMkLst>
            <pc:docMk/>
            <pc:sldMk cId="2189803288" sldId="521"/>
            <ac:spMk id="126" creationId="{D3E22612-1F91-B362-1B18-FB75E423F6B1}"/>
          </ac:spMkLst>
        </pc:spChg>
        <pc:spChg chg="del">
          <ac:chgData name="Dianti Farhana Kamasela" userId="02e221dd-e476-44bc-bca4-3c8151101a59" providerId="ADAL" clId="{1D9CE3E2-3AFB-444F-9177-DDAA1A837A8B}" dt="2023-04-05T05:17:27.819" v="9372" actId="478"/>
          <ac:spMkLst>
            <pc:docMk/>
            <pc:sldMk cId="2189803288" sldId="521"/>
            <ac:spMk id="134" creationId="{B93CF3D6-723B-A9F1-EBFC-CF9D19E575B2}"/>
          </ac:spMkLst>
        </pc:spChg>
        <pc:spChg chg="del">
          <ac:chgData name="Dianti Farhana Kamasela" userId="02e221dd-e476-44bc-bca4-3c8151101a59" providerId="ADAL" clId="{1D9CE3E2-3AFB-444F-9177-DDAA1A837A8B}" dt="2023-04-05T05:17:27.819" v="9372" actId="478"/>
          <ac:spMkLst>
            <pc:docMk/>
            <pc:sldMk cId="2189803288" sldId="521"/>
            <ac:spMk id="135" creationId="{0AC7506A-EB6C-B609-399B-330F3D2A3F5C}"/>
          </ac:spMkLst>
        </pc:spChg>
        <pc:spChg chg="del">
          <ac:chgData name="Dianti Farhana Kamasela" userId="02e221dd-e476-44bc-bca4-3c8151101a59" providerId="ADAL" clId="{1D9CE3E2-3AFB-444F-9177-DDAA1A837A8B}" dt="2023-04-05T05:17:27.819" v="9372" actId="478"/>
          <ac:spMkLst>
            <pc:docMk/>
            <pc:sldMk cId="2189803288" sldId="521"/>
            <ac:spMk id="136" creationId="{C5D08EE3-1FFE-6464-8EFA-DBB2A1270C65}"/>
          </ac:spMkLst>
        </pc:spChg>
        <pc:spChg chg="del">
          <ac:chgData name="Dianti Farhana Kamasela" userId="02e221dd-e476-44bc-bca4-3c8151101a59" providerId="ADAL" clId="{1D9CE3E2-3AFB-444F-9177-DDAA1A837A8B}" dt="2023-04-05T05:17:27.819" v="9372" actId="478"/>
          <ac:spMkLst>
            <pc:docMk/>
            <pc:sldMk cId="2189803288" sldId="521"/>
            <ac:spMk id="138" creationId="{75EB0FC7-2629-8037-38CF-2EE2AC374EBC}"/>
          </ac:spMkLst>
        </pc:spChg>
        <pc:spChg chg="del">
          <ac:chgData name="Dianti Farhana Kamasela" userId="02e221dd-e476-44bc-bca4-3c8151101a59" providerId="ADAL" clId="{1D9CE3E2-3AFB-444F-9177-DDAA1A837A8B}" dt="2023-04-05T05:17:27.819" v="9372" actId="478"/>
          <ac:spMkLst>
            <pc:docMk/>
            <pc:sldMk cId="2189803288" sldId="521"/>
            <ac:spMk id="141" creationId="{D215AD35-8F7B-1F62-03A9-F158DC2182AC}"/>
          </ac:spMkLst>
        </pc:spChg>
        <pc:spChg chg="del">
          <ac:chgData name="Dianti Farhana Kamasela" userId="02e221dd-e476-44bc-bca4-3c8151101a59" providerId="ADAL" clId="{1D9CE3E2-3AFB-444F-9177-DDAA1A837A8B}" dt="2023-04-05T05:32:51.021" v="9505" actId="478"/>
          <ac:spMkLst>
            <pc:docMk/>
            <pc:sldMk cId="2189803288" sldId="521"/>
            <ac:spMk id="144" creationId="{D9E81145-DA2A-BA10-3A21-1EF67082C282}"/>
          </ac:spMkLst>
        </pc:spChg>
        <pc:spChg chg="del">
          <ac:chgData name="Dianti Farhana Kamasela" userId="02e221dd-e476-44bc-bca4-3c8151101a59" providerId="ADAL" clId="{1D9CE3E2-3AFB-444F-9177-DDAA1A837A8B}" dt="2023-04-05T05:32:51.021" v="9505" actId="478"/>
          <ac:spMkLst>
            <pc:docMk/>
            <pc:sldMk cId="2189803288" sldId="521"/>
            <ac:spMk id="145" creationId="{893E4792-BDA0-8B4E-3697-AF54A06E3414}"/>
          </ac:spMkLst>
        </pc:spChg>
        <pc:spChg chg="del">
          <ac:chgData name="Dianti Farhana Kamasela" userId="02e221dd-e476-44bc-bca4-3c8151101a59" providerId="ADAL" clId="{1D9CE3E2-3AFB-444F-9177-DDAA1A837A8B}" dt="2023-04-05T05:32:51.021" v="9505" actId="478"/>
          <ac:spMkLst>
            <pc:docMk/>
            <pc:sldMk cId="2189803288" sldId="521"/>
            <ac:spMk id="146" creationId="{85955F02-665F-71DD-3791-BDD76547AECF}"/>
          </ac:spMkLst>
        </pc:spChg>
        <pc:spChg chg="del">
          <ac:chgData name="Dianti Farhana Kamasela" userId="02e221dd-e476-44bc-bca4-3c8151101a59" providerId="ADAL" clId="{1D9CE3E2-3AFB-444F-9177-DDAA1A837A8B}" dt="2023-04-05T05:32:51.021" v="9505" actId="478"/>
          <ac:spMkLst>
            <pc:docMk/>
            <pc:sldMk cId="2189803288" sldId="521"/>
            <ac:spMk id="147" creationId="{596B934C-A099-0A94-C142-FE7A67881EA0}"/>
          </ac:spMkLst>
        </pc:spChg>
        <pc:spChg chg="del">
          <ac:chgData name="Dianti Farhana Kamasela" userId="02e221dd-e476-44bc-bca4-3c8151101a59" providerId="ADAL" clId="{1D9CE3E2-3AFB-444F-9177-DDAA1A837A8B}" dt="2023-04-05T05:32:51.021" v="9505" actId="478"/>
          <ac:spMkLst>
            <pc:docMk/>
            <pc:sldMk cId="2189803288" sldId="521"/>
            <ac:spMk id="149" creationId="{73B44F0A-D2B1-3400-95C5-F589DF9965FB}"/>
          </ac:spMkLst>
        </pc:spChg>
        <pc:spChg chg="del">
          <ac:chgData name="Dianti Farhana Kamasela" userId="02e221dd-e476-44bc-bca4-3c8151101a59" providerId="ADAL" clId="{1D9CE3E2-3AFB-444F-9177-DDAA1A837A8B}" dt="2023-04-05T05:32:51.021" v="9505" actId="478"/>
          <ac:spMkLst>
            <pc:docMk/>
            <pc:sldMk cId="2189803288" sldId="521"/>
            <ac:spMk id="160" creationId="{E820812C-87E5-BE80-8FD5-86AC1BAF8570}"/>
          </ac:spMkLst>
        </pc:spChg>
        <pc:spChg chg="del">
          <ac:chgData name="Dianti Farhana Kamasela" userId="02e221dd-e476-44bc-bca4-3c8151101a59" providerId="ADAL" clId="{1D9CE3E2-3AFB-444F-9177-DDAA1A837A8B}" dt="2023-04-05T05:32:55.145" v="9506" actId="478"/>
          <ac:spMkLst>
            <pc:docMk/>
            <pc:sldMk cId="2189803288" sldId="521"/>
            <ac:spMk id="165" creationId="{2FADAF9B-D847-FEBC-55D1-1A20A97A7DFE}"/>
          </ac:spMkLst>
        </pc:spChg>
        <pc:spChg chg="mod">
          <ac:chgData name="Dianti Farhana Kamasela" userId="02e221dd-e476-44bc-bca4-3c8151101a59" providerId="ADAL" clId="{1D9CE3E2-3AFB-444F-9177-DDAA1A837A8B}" dt="2023-04-05T05:40:14.887" v="9680" actId="1076"/>
          <ac:spMkLst>
            <pc:docMk/>
            <pc:sldMk cId="2189803288" sldId="521"/>
            <ac:spMk id="166" creationId="{0BDFD7AD-F6E3-05DF-8710-0507B1002C20}"/>
          </ac:spMkLst>
        </pc:spChg>
        <pc:spChg chg="mod">
          <ac:chgData name="Dianti Farhana Kamasela" userId="02e221dd-e476-44bc-bca4-3c8151101a59" providerId="ADAL" clId="{1D9CE3E2-3AFB-444F-9177-DDAA1A837A8B}" dt="2023-04-05T05:40:14.887" v="9680" actId="1076"/>
          <ac:spMkLst>
            <pc:docMk/>
            <pc:sldMk cId="2189803288" sldId="521"/>
            <ac:spMk id="167" creationId="{DDFE56B6-7740-E7F3-2227-527DF74FA6B8}"/>
          </ac:spMkLst>
        </pc:spChg>
        <pc:spChg chg="mod">
          <ac:chgData name="Dianti Farhana Kamasela" userId="02e221dd-e476-44bc-bca4-3c8151101a59" providerId="ADAL" clId="{1D9CE3E2-3AFB-444F-9177-DDAA1A837A8B}" dt="2023-04-05T05:40:14.887" v="9680" actId="1076"/>
          <ac:spMkLst>
            <pc:docMk/>
            <pc:sldMk cId="2189803288" sldId="521"/>
            <ac:spMk id="168" creationId="{C02AA650-772E-ED6A-C5B3-F2E6CCC28CAD}"/>
          </ac:spMkLst>
        </pc:spChg>
        <pc:spChg chg="mod">
          <ac:chgData name="Dianti Farhana Kamasela" userId="02e221dd-e476-44bc-bca4-3c8151101a59" providerId="ADAL" clId="{1D9CE3E2-3AFB-444F-9177-DDAA1A837A8B}" dt="2023-04-05T05:40:14.887" v="9680" actId="1076"/>
          <ac:spMkLst>
            <pc:docMk/>
            <pc:sldMk cId="2189803288" sldId="521"/>
            <ac:spMk id="169" creationId="{E609E563-B7AE-DAD8-3E74-945866380FB1}"/>
          </ac:spMkLst>
        </pc:spChg>
        <pc:spChg chg="mod">
          <ac:chgData name="Dianti Farhana Kamasela" userId="02e221dd-e476-44bc-bca4-3c8151101a59" providerId="ADAL" clId="{1D9CE3E2-3AFB-444F-9177-DDAA1A837A8B}" dt="2023-04-05T05:40:14.887" v="9680" actId="1076"/>
          <ac:spMkLst>
            <pc:docMk/>
            <pc:sldMk cId="2189803288" sldId="521"/>
            <ac:spMk id="170" creationId="{DC8903D8-711F-C48B-8AE0-790B2C9818BA}"/>
          </ac:spMkLst>
        </pc:spChg>
        <pc:spChg chg="mod">
          <ac:chgData name="Dianti Farhana Kamasela" userId="02e221dd-e476-44bc-bca4-3c8151101a59" providerId="ADAL" clId="{1D9CE3E2-3AFB-444F-9177-DDAA1A837A8B}" dt="2023-04-05T05:40:14.887" v="9680" actId="1076"/>
          <ac:spMkLst>
            <pc:docMk/>
            <pc:sldMk cId="2189803288" sldId="521"/>
            <ac:spMk id="171" creationId="{B99DEE6D-4DA2-C268-671F-880C7B581C28}"/>
          </ac:spMkLst>
        </pc:spChg>
        <pc:spChg chg="mod">
          <ac:chgData name="Dianti Farhana Kamasela" userId="02e221dd-e476-44bc-bca4-3c8151101a59" providerId="ADAL" clId="{1D9CE3E2-3AFB-444F-9177-DDAA1A837A8B}" dt="2023-04-05T05:40:14.887" v="9680" actId="1076"/>
          <ac:spMkLst>
            <pc:docMk/>
            <pc:sldMk cId="2189803288" sldId="521"/>
            <ac:spMk id="172" creationId="{EFF18E49-51C5-573E-2CC2-F39DB88C1370}"/>
          </ac:spMkLst>
        </pc:spChg>
        <pc:graphicFrameChg chg="add del mod">
          <ac:chgData name="Dianti Farhana Kamasela" userId="02e221dd-e476-44bc-bca4-3c8151101a59" providerId="ADAL" clId="{1D9CE3E2-3AFB-444F-9177-DDAA1A837A8B}" dt="2023-04-05T05:23:43.990" v="9403"/>
          <ac:graphicFrameMkLst>
            <pc:docMk/>
            <pc:sldMk cId="2189803288" sldId="521"/>
            <ac:graphicFrameMk id="2" creationId="{C0A7AFAF-E18B-9562-BF03-06473BF46DF5}"/>
          </ac:graphicFrameMkLst>
        </pc:graphicFrameChg>
        <pc:graphicFrameChg chg="del">
          <ac:chgData name="Dianti Farhana Kamasela" userId="02e221dd-e476-44bc-bca4-3c8151101a59" providerId="ADAL" clId="{1D9CE3E2-3AFB-444F-9177-DDAA1A837A8B}" dt="2023-04-05T05:24:33.680" v="9410" actId="478"/>
          <ac:graphicFrameMkLst>
            <pc:docMk/>
            <pc:sldMk cId="2189803288" sldId="521"/>
            <ac:graphicFrameMk id="176" creationId="{3D1DA4F1-6ACA-33DC-4469-2288B769F5A2}"/>
          </ac:graphicFrameMkLst>
        </pc:graphicFrameChg>
        <pc:cxnChg chg="del">
          <ac:chgData name="Dianti Farhana Kamasela" userId="02e221dd-e476-44bc-bca4-3c8151101a59" providerId="ADAL" clId="{1D9CE3E2-3AFB-444F-9177-DDAA1A837A8B}" dt="2023-04-05T05:17:27.819" v="9372" actId="478"/>
          <ac:cxnSpMkLst>
            <pc:docMk/>
            <pc:sldMk cId="2189803288" sldId="521"/>
            <ac:cxnSpMk id="118" creationId="{9C6A38CE-AE11-AF98-9DF2-E9F167B4AB2C}"/>
          </ac:cxnSpMkLst>
        </pc:cxnChg>
        <pc:cxnChg chg="del">
          <ac:chgData name="Dianti Farhana Kamasela" userId="02e221dd-e476-44bc-bca4-3c8151101a59" providerId="ADAL" clId="{1D9CE3E2-3AFB-444F-9177-DDAA1A837A8B}" dt="2023-04-05T05:17:27.819" v="9372" actId="478"/>
          <ac:cxnSpMkLst>
            <pc:docMk/>
            <pc:sldMk cId="2189803288" sldId="521"/>
            <ac:cxnSpMk id="127" creationId="{2F17A491-6CBB-3211-C55D-309803D4F47D}"/>
          </ac:cxnSpMkLst>
        </pc:cxnChg>
        <pc:cxnChg chg="del">
          <ac:chgData name="Dianti Farhana Kamasela" userId="02e221dd-e476-44bc-bca4-3c8151101a59" providerId="ADAL" clId="{1D9CE3E2-3AFB-444F-9177-DDAA1A837A8B}" dt="2023-04-05T05:17:27.819" v="9372" actId="478"/>
          <ac:cxnSpMkLst>
            <pc:docMk/>
            <pc:sldMk cId="2189803288" sldId="521"/>
            <ac:cxnSpMk id="128" creationId="{B8BE3782-52C5-9C66-5C02-94998BA91A25}"/>
          </ac:cxnSpMkLst>
        </pc:cxnChg>
        <pc:cxnChg chg="del">
          <ac:chgData name="Dianti Farhana Kamasela" userId="02e221dd-e476-44bc-bca4-3c8151101a59" providerId="ADAL" clId="{1D9CE3E2-3AFB-444F-9177-DDAA1A837A8B}" dt="2023-04-05T05:17:27.819" v="9372" actId="478"/>
          <ac:cxnSpMkLst>
            <pc:docMk/>
            <pc:sldMk cId="2189803288" sldId="521"/>
            <ac:cxnSpMk id="129" creationId="{33386145-BEBF-6521-5C42-52CB57BE5E88}"/>
          </ac:cxnSpMkLst>
        </pc:cxnChg>
        <pc:cxnChg chg="del">
          <ac:chgData name="Dianti Farhana Kamasela" userId="02e221dd-e476-44bc-bca4-3c8151101a59" providerId="ADAL" clId="{1D9CE3E2-3AFB-444F-9177-DDAA1A837A8B}" dt="2023-04-05T05:17:27.819" v="9372" actId="478"/>
          <ac:cxnSpMkLst>
            <pc:docMk/>
            <pc:sldMk cId="2189803288" sldId="521"/>
            <ac:cxnSpMk id="130" creationId="{9B48ACDD-E7A0-6E69-69AB-800A1742BE70}"/>
          </ac:cxnSpMkLst>
        </pc:cxnChg>
        <pc:cxnChg chg="del">
          <ac:chgData name="Dianti Farhana Kamasela" userId="02e221dd-e476-44bc-bca4-3c8151101a59" providerId="ADAL" clId="{1D9CE3E2-3AFB-444F-9177-DDAA1A837A8B}" dt="2023-04-05T05:17:27.819" v="9372" actId="478"/>
          <ac:cxnSpMkLst>
            <pc:docMk/>
            <pc:sldMk cId="2189803288" sldId="521"/>
            <ac:cxnSpMk id="131" creationId="{48CD6D13-118B-3B0A-8660-DFC108D3621E}"/>
          </ac:cxnSpMkLst>
        </pc:cxnChg>
        <pc:cxnChg chg="del">
          <ac:chgData name="Dianti Farhana Kamasela" userId="02e221dd-e476-44bc-bca4-3c8151101a59" providerId="ADAL" clId="{1D9CE3E2-3AFB-444F-9177-DDAA1A837A8B}" dt="2023-04-05T05:17:27.819" v="9372" actId="478"/>
          <ac:cxnSpMkLst>
            <pc:docMk/>
            <pc:sldMk cId="2189803288" sldId="521"/>
            <ac:cxnSpMk id="132" creationId="{ED0824CC-1FA7-62E9-C9A5-577E3DF5755D}"/>
          </ac:cxnSpMkLst>
        </pc:cxnChg>
        <pc:cxnChg chg="del">
          <ac:chgData name="Dianti Farhana Kamasela" userId="02e221dd-e476-44bc-bca4-3c8151101a59" providerId="ADAL" clId="{1D9CE3E2-3AFB-444F-9177-DDAA1A837A8B}" dt="2023-04-05T05:17:27.819" v="9372" actId="478"/>
          <ac:cxnSpMkLst>
            <pc:docMk/>
            <pc:sldMk cId="2189803288" sldId="521"/>
            <ac:cxnSpMk id="133" creationId="{7031B7C7-EB71-628A-C623-77207C99AC66}"/>
          </ac:cxnSpMkLst>
        </pc:cxnChg>
        <pc:cxnChg chg="del">
          <ac:chgData name="Dianti Farhana Kamasela" userId="02e221dd-e476-44bc-bca4-3c8151101a59" providerId="ADAL" clId="{1D9CE3E2-3AFB-444F-9177-DDAA1A837A8B}" dt="2023-04-05T05:17:27.819" v="9372" actId="478"/>
          <ac:cxnSpMkLst>
            <pc:docMk/>
            <pc:sldMk cId="2189803288" sldId="521"/>
            <ac:cxnSpMk id="137" creationId="{1AC4BA6F-0A2F-171C-8437-DABD6B9B9A29}"/>
          </ac:cxnSpMkLst>
        </pc:cxnChg>
        <pc:cxnChg chg="del">
          <ac:chgData name="Dianti Farhana Kamasela" userId="02e221dd-e476-44bc-bca4-3c8151101a59" providerId="ADAL" clId="{1D9CE3E2-3AFB-444F-9177-DDAA1A837A8B}" dt="2023-04-05T05:17:27.819" v="9372" actId="478"/>
          <ac:cxnSpMkLst>
            <pc:docMk/>
            <pc:sldMk cId="2189803288" sldId="521"/>
            <ac:cxnSpMk id="139" creationId="{9BB7B04D-922B-9153-5175-5385AA6FA7C9}"/>
          </ac:cxnSpMkLst>
        </pc:cxnChg>
        <pc:cxnChg chg="del">
          <ac:chgData name="Dianti Farhana Kamasela" userId="02e221dd-e476-44bc-bca4-3c8151101a59" providerId="ADAL" clId="{1D9CE3E2-3AFB-444F-9177-DDAA1A837A8B}" dt="2023-04-05T05:17:27.819" v="9372" actId="478"/>
          <ac:cxnSpMkLst>
            <pc:docMk/>
            <pc:sldMk cId="2189803288" sldId="521"/>
            <ac:cxnSpMk id="140" creationId="{1822FA32-38E2-6053-6A8C-3DCC29F43C0B}"/>
          </ac:cxnSpMkLst>
        </pc:cxnChg>
        <pc:cxnChg chg="del">
          <ac:chgData name="Dianti Farhana Kamasela" userId="02e221dd-e476-44bc-bca4-3c8151101a59" providerId="ADAL" clId="{1D9CE3E2-3AFB-444F-9177-DDAA1A837A8B}" dt="2023-04-05T05:17:27.819" v="9372" actId="478"/>
          <ac:cxnSpMkLst>
            <pc:docMk/>
            <pc:sldMk cId="2189803288" sldId="521"/>
            <ac:cxnSpMk id="142" creationId="{74501911-5AA3-FDCB-8A82-8C0C36FB0B4D}"/>
          </ac:cxnSpMkLst>
        </pc:cxnChg>
        <pc:cxnChg chg="del">
          <ac:chgData name="Dianti Farhana Kamasela" userId="02e221dd-e476-44bc-bca4-3c8151101a59" providerId="ADAL" clId="{1D9CE3E2-3AFB-444F-9177-DDAA1A837A8B}" dt="2023-04-05T05:32:51.021" v="9505" actId="478"/>
          <ac:cxnSpMkLst>
            <pc:docMk/>
            <pc:sldMk cId="2189803288" sldId="521"/>
            <ac:cxnSpMk id="157" creationId="{F976481D-669F-D729-B112-9A828F02BCD2}"/>
          </ac:cxnSpMkLst>
        </pc:cxnChg>
      </pc:sldChg>
      <pc:sldChg chg="add del">
        <pc:chgData name="Dianti Farhana Kamasela" userId="02e221dd-e476-44bc-bca4-3c8151101a59" providerId="ADAL" clId="{1D9CE3E2-3AFB-444F-9177-DDAA1A837A8B}" dt="2023-04-05T15:38:50.135" v="9828"/>
        <pc:sldMkLst>
          <pc:docMk/>
          <pc:sldMk cId="2331760793" sldId="521"/>
        </pc:sldMkLst>
      </pc:sldChg>
      <pc:sldChg chg="modSp add del mod ord">
        <pc:chgData name="Dianti Farhana Kamasela" userId="02e221dd-e476-44bc-bca4-3c8151101a59" providerId="ADAL" clId="{1D9CE3E2-3AFB-444F-9177-DDAA1A837A8B}" dt="2023-04-05T15:40:51.097" v="10022" actId="47"/>
        <pc:sldMkLst>
          <pc:docMk/>
          <pc:sldMk cId="3368330150" sldId="521"/>
        </pc:sldMkLst>
        <pc:spChg chg="mod">
          <ac:chgData name="Dianti Farhana Kamasela" userId="02e221dd-e476-44bc-bca4-3c8151101a59" providerId="ADAL" clId="{1D9CE3E2-3AFB-444F-9177-DDAA1A837A8B}" dt="2023-04-05T15:40:42.198" v="10021" actId="20577"/>
          <ac:spMkLst>
            <pc:docMk/>
            <pc:sldMk cId="3368330150" sldId="521"/>
            <ac:spMk id="2" creationId="{EB507B96-5992-B808-61D6-839EFBD3F7DB}"/>
          </ac:spMkLst>
        </pc:spChg>
      </pc:sldChg>
      <pc:sldChg chg="addSp delSp modSp new mod">
        <pc:chgData name="Dianti Farhana Kamasela" userId="02e221dd-e476-44bc-bca4-3c8151101a59" providerId="ADAL" clId="{1D9CE3E2-3AFB-444F-9177-DDAA1A837A8B}" dt="2023-04-06T03:50:20.822" v="10866" actId="20577"/>
        <pc:sldMkLst>
          <pc:docMk/>
          <pc:sldMk cId="2110471753" sldId="522"/>
        </pc:sldMkLst>
        <pc:spChg chg="del">
          <ac:chgData name="Dianti Farhana Kamasela" userId="02e221dd-e476-44bc-bca4-3c8151101a59" providerId="ADAL" clId="{1D9CE3E2-3AFB-444F-9177-DDAA1A837A8B}" dt="2023-04-06T03:17:25.279" v="10321" actId="478"/>
          <ac:spMkLst>
            <pc:docMk/>
            <pc:sldMk cId="2110471753" sldId="522"/>
            <ac:spMk id="2" creationId="{4E523575-E1F5-419B-3F18-13B319C74EF2}"/>
          </ac:spMkLst>
        </pc:spChg>
        <pc:spChg chg="del">
          <ac:chgData name="Dianti Farhana Kamasela" userId="02e221dd-e476-44bc-bca4-3c8151101a59" providerId="ADAL" clId="{1D9CE3E2-3AFB-444F-9177-DDAA1A837A8B}" dt="2023-04-06T03:17:23.123" v="10320" actId="478"/>
          <ac:spMkLst>
            <pc:docMk/>
            <pc:sldMk cId="2110471753" sldId="522"/>
            <ac:spMk id="3" creationId="{40F088BD-65B1-0CA0-D2AD-4D95E3274436}"/>
          </ac:spMkLst>
        </pc:spChg>
        <pc:spChg chg="add mod">
          <ac:chgData name="Dianti Farhana Kamasela" userId="02e221dd-e476-44bc-bca4-3c8151101a59" providerId="ADAL" clId="{1D9CE3E2-3AFB-444F-9177-DDAA1A837A8B}" dt="2023-04-06T03:50:20.822" v="10866" actId="20577"/>
          <ac:spMkLst>
            <pc:docMk/>
            <pc:sldMk cId="2110471753" sldId="522"/>
            <ac:spMk id="4" creationId="{27180035-A6A5-E7F5-5623-A437ECBC6ED6}"/>
          </ac:spMkLst>
        </pc:spChg>
        <pc:spChg chg="add mod">
          <ac:chgData name="Dianti Farhana Kamasela" userId="02e221dd-e476-44bc-bca4-3c8151101a59" providerId="ADAL" clId="{1D9CE3E2-3AFB-444F-9177-DDAA1A837A8B}" dt="2023-04-06T03:26:50.023" v="10735" actId="1076"/>
          <ac:spMkLst>
            <pc:docMk/>
            <pc:sldMk cId="2110471753" sldId="522"/>
            <ac:spMk id="6" creationId="{9F904C7A-D6FA-C49D-87A5-42315E59FD30}"/>
          </ac:spMkLst>
        </pc:spChg>
      </pc:sldChg>
      <pc:sldChg chg="addSp modSp add mod">
        <pc:chgData name="Dianti Farhana Kamasela" userId="02e221dd-e476-44bc-bca4-3c8151101a59" providerId="ADAL" clId="{1D9CE3E2-3AFB-444F-9177-DDAA1A837A8B}" dt="2023-04-06T03:42:46.424" v="10851" actId="20577"/>
        <pc:sldMkLst>
          <pc:docMk/>
          <pc:sldMk cId="2734433903" sldId="523"/>
        </pc:sldMkLst>
        <pc:spChg chg="add mod">
          <ac:chgData name="Dianti Farhana Kamasela" userId="02e221dd-e476-44bc-bca4-3c8151101a59" providerId="ADAL" clId="{1D9CE3E2-3AFB-444F-9177-DDAA1A837A8B}" dt="2023-04-06T03:41:05.442" v="10839" actId="1076"/>
          <ac:spMkLst>
            <pc:docMk/>
            <pc:sldMk cId="2734433903" sldId="523"/>
            <ac:spMk id="2" creationId="{CC6AC8F3-9CB3-DCE6-BA88-3129ACCCDA79}"/>
          </ac:spMkLst>
        </pc:spChg>
        <pc:spChg chg="mod">
          <ac:chgData name="Dianti Farhana Kamasela" userId="02e221dd-e476-44bc-bca4-3c8151101a59" providerId="ADAL" clId="{1D9CE3E2-3AFB-444F-9177-DDAA1A837A8B}" dt="2023-04-06T03:41:05.442" v="10839" actId="1076"/>
          <ac:spMkLst>
            <pc:docMk/>
            <pc:sldMk cId="2734433903" sldId="523"/>
            <ac:spMk id="10" creationId="{CCDB57CB-D217-786D-3126-BE7A6FD3C986}"/>
          </ac:spMkLst>
        </pc:spChg>
        <pc:spChg chg="mod">
          <ac:chgData name="Dianti Farhana Kamasela" userId="02e221dd-e476-44bc-bca4-3c8151101a59" providerId="ADAL" clId="{1D9CE3E2-3AFB-444F-9177-DDAA1A837A8B}" dt="2023-04-06T03:41:05.442" v="10839" actId="1076"/>
          <ac:spMkLst>
            <pc:docMk/>
            <pc:sldMk cId="2734433903" sldId="523"/>
            <ac:spMk id="11" creationId="{99088BEC-D5AE-84D4-6183-F099CB4F08AF}"/>
          </ac:spMkLst>
        </pc:spChg>
        <pc:spChg chg="mod">
          <ac:chgData name="Dianti Farhana Kamasela" userId="02e221dd-e476-44bc-bca4-3c8151101a59" providerId="ADAL" clId="{1D9CE3E2-3AFB-444F-9177-DDAA1A837A8B}" dt="2023-04-06T03:42:46.424" v="10851" actId="20577"/>
          <ac:spMkLst>
            <pc:docMk/>
            <pc:sldMk cId="2734433903" sldId="523"/>
            <ac:spMk id="12" creationId="{5FF6B530-582D-B55D-448E-FC30F6B17420}"/>
          </ac:spMkLst>
        </pc:spChg>
        <pc:spChg chg="mod">
          <ac:chgData name="Dianti Farhana Kamasela" userId="02e221dd-e476-44bc-bca4-3c8151101a59" providerId="ADAL" clId="{1D9CE3E2-3AFB-444F-9177-DDAA1A837A8B}" dt="2023-04-06T03:40:53.234" v="10838" actId="14100"/>
          <ac:spMkLst>
            <pc:docMk/>
            <pc:sldMk cId="2734433903" sldId="523"/>
            <ac:spMk id="13" creationId="{883BF925-31AC-C795-A3D0-9E69BEB8E8D7}"/>
          </ac:spMkLst>
        </pc:spChg>
        <pc:spChg chg="mod">
          <ac:chgData name="Dianti Farhana Kamasela" userId="02e221dd-e476-44bc-bca4-3c8151101a59" providerId="ADAL" clId="{1D9CE3E2-3AFB-444F-9177-DDAA1A837A8B}" dt="2023-04-06T03:41:05.442" v="10839" actId="1076"/>
          <ac:spMkLst>
            <pc:docMk/>
            <pc:sldMk cId="2734433903" sldId="523"/>
            <ac:spMk id="19" creationId="{466D1FF8-8C54-246D-EC48-6888FBB5B6DC}"/>
          </ac:spMkLst>
        </pc:spChg>
        <pc:spChg chg="mod">
          <ac:chgData name="Dianti Farhana Kamasela" userId="02e221dd-e476-44bc-bca4-3c8151101a59" providerId="ADAL" clId="{1D9CE3E2-3AFB-444F-9177-DDAA1A837A8B}" dt="2023-04-06T03:41:45.434" v="10847" actId="1076"/>
          <ac:spMkLst>
            <pc:docMk/>
            <pc:sldMk cId="2734433903" sldId="523"/>
            <ac:spMk id="21" creationId="{A2089E08-B7D7-E105-773A-2855B4C0DA11}"/>
          </ac:spMkLst>
        </pc:spChg>
        <pc:picChg chg="add mod">
          <ac:chgData name="Dianti Farhana Kamasela" userId="02e221dd-e476-44bc-bca4-3c8151101a59" providerId="ADAL" clId="{1D9CE3E2-3AFB-444F-9177-DDAA1A837A8B}" dt="2023-04-06T03:41:05.442" v="10839" actId="1076"/>
          <ac:picMkLst>
            <pc:docMk/>
            <pc:sldMk cId="2734433903" sldId="523"/>
            <ac:picMk id="4" creationId="{08C874C5-7B44-BB22-6803-E8D875CE89F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Trebuchet MS" panose="020B0603020202020204" pitchFamily="34" charset="0"/>
              <a:ea typeface="+mn-ea"/>
              <a:cs typeface="+mn-cs"/>
            </a:defRPr>
          </a:pPr>
          <a:endParaRPr lang="ja-JP"/>
        </a:p>
      </c:txPr>
    </c:title>
    <c:autoTitleDeleted val="0"/>
    <c:plotArea>
      <c:layout/>
      <c:doughnutChart>
        <c:varyColors val="1"/>
        <c:ser>
          <c:idx val="0"/>
          <c:order val="0"/>
          <c:tx>
            <c:strRef>
              <c:f>Sheet1!$B$1</c:f>
              <c:strCache>
                <c:ptCount val="1"/>
                <c:pt idx="0">
                  <c:v>Carbon stock</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7D2C-45AF-9046-252A13A827B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7D2C-45AF-9046-252A13A827B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7D2C-45AF-9046-252A13A827B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FFA1-41B3-A9AF-57310B492A11}"/>
              </c:ext>
            </c:extLst>
          </c:dPt>
          <c:dLbls>
            <c:dLbl>
              <c:idx val="0"/>
              <c:layout>
                <c:manualLayout>
                  <c:x val="0.1190000031233595"/>
                  <c:y val="-2.626094766179345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D2C-45AF-9046-252A13A827B6}"/>
                </c:ext>
              </c:extLst>
            </c:dLbl>
            <c:dLbl>
              <c:idx val="1"/>
              <c:layout>
                <c:manualLayout>
                  <c:x val="-8.1666668810148793E-2"/>
                  <c:y val="7.878284298538036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D2C-45AF-9046-252A13A827B6}"/>
                </c:ext>
              </c:extLst>
            </c:dLbl>
            <c:dLbl>
              <c:idx val="2"/>
              <c:layout>
                <c:manualLayout>
                  <c:x val="-0.12133333651793539"/>
                  <c:y val="-8.753649220597822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D2C-45AF-9046-252A13A827B6}"/>
                </c:ext>
              </c:extLst>
            </c:dLbl>
            <c:spPr>
              <a:noFill/>
              <a:ln>
                <a:noFill/>
              </a:ln>
              <a:effectLst/>
            </c:spPr>
            <c:txPr>
              <a:bodyPr rot="0" spcFirstLastPara="1" vertOverflow="ellipsis" vert="horz" wrap="square" anchor="ctr" anchorCtr="1"/>
              <a:lstStyle/>
              <a:p>
                <a:pPr>
                  <a:defRPr sz="2000" b="1" i="0" u="none" strike="noStrike" kern="1200" baseline="0">
                    <a:solidFill>
                      <a:schemeClr val="tx2"/>
                    </a:solidFill>
                    <a:latin typeface="Trebuchet MS" panose="020B0603020202020204" pitchFamily="34" charset="0"/>
                    <a:ea typeface="+mn-ea"/>
                    <a:cs typeface="+mn-cs"/>
                  </a:defRPr>
                </a:pPr>
                <a:endParaRPr lang="ja-JP"/>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living biomass</c:v>
                </c:pt>
                <c:pt idx="1">
                  <c:v>litter</c:v>
                </c:pt>
                <c:pt idx="2">
                  <c:v>Soil organic matter</c:v>
                </c:pt>
                <c:pt idx="3">
                  <c:v>dead wood</c:v>
                </c:pt>
              </c:strCache>
            </c:strRef>
          </c:cat>
          <c:val>
            <c:numRef>
              <c:f>Sheet1!$B$2:$B$5</c:f>
              <c:numCache>
                <c:formatCode>0%</c:formatCode>
                <c:ptCount val="4"/>
                <c:pt idx="0">
                  <c:v>0.44</c:v>
                </c:pt>
                <c:pt idx="1">
                  <c:v>0.06</c:v>
                </c:pt>
                <c:pt idx="2">
                  <c:v>0.45</c:v>
                </c:pt>
                <c:pt idx="3">
                  <c:v>0.04</c:v>
                </c:pt>
              </c:numCache>
            </c:numRef>
          </c:val>
          <c:extLst>
            <c:ext xmlns:c16="http://schemas.microsoft.com/office/drawing/2014/chart" uri="{C3380CC4-5D6E-409C-BE32-E72D297353CC}">
              <c16:uniqueId val="{00000006-7D2C-45AF-9046-252A13A827B6}"/>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ayout>
        <c:manualLayout>
          <c:xMode val="edge"/>
          <c:yMode val="edge"/>
          <c:x val="2.3817848666817295E-2"/>
          <c:y val="0.65899427341379835"/>
          <c:w val="0.32661265051597227"/>
          <c:h val="0.3150191932033961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2"/>
              </a:solidFill>
              <a:latin typeface="Trebuchet MS" panose="020B0603020202020204" pitchFamily="34" charset="0"/>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rebuchet MS" panose="020B0603020202020204" pitchFamily="34" charset="0"/>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Trebuchet MS" panose="020B0603020202020204" pitchFamily="34" charset="0"/>
                <a:ea typeface="+mn-ea"/>
                <a:cs typeface="+mn-cs"/>
              </a:defRPr>
            </a:pPr>
            <a:r>
              <a:rPr lang="en-US" sz="2000" b="1" dirty="0"/>
              <a:t>Carbon stock (after 80 years)</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Trebuchet MS" panose="020B0603020202020204" pitchFamily="34" charset="0"/>
              <a:ea typeface="+mn-ea"/>
              <a:cs typeface="+mn-cs"/>
            </a:defRPr>
          </a:pPr>
          <a:endParaRPr lang="ja-JP"/>
        </a:p>
      </c:txPr>
    </c:title>
    <c:autoTitleDeleted val="0"/>
    <c:plotArea>
      <c:layout/>
      <c:doughnutChart>
        <c:varyColors val="1"/>
        <c:ser>
          <c:idx val="0"/>
          <c:order val="0"/>
          <c:tx>
            <c:strRef>
              <c:f>Sheet1!$B$1</c:f>
              <c:strCache>
                <c:ptCount val="1"/>
                <c:pt idx="0">
                  <c:v>Carbon stock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AA-47AC-83B2-35E8B8DAE4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AA-47AC-83B2-35E8B8DAE45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46AA-47AC-83B2-35E8B8DAE454}"/>
              </c:ext>
            </c:extLst>
          </c:dPt>
          <c:dLbls>
            <c:dLbl>
              <c:idx val="0"/>
              <c:layout>
                <c:manualLayout>
                  <c:x val="0.1190000031233595"/>
                  <c:y val="-2.626094766179345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6AA-47AC-83B2-35E8B8DAE454}"/>
                </c:ext>
              </c:extLst>
            </c:dLbl>
            <c:dLbl>
              <c:idx val="1"/>
              <c:layout>
                <c:manualLayout>
                  <c:x val="-8.1666668810148793E-2"/>
                  <c:y val="7.878284298538036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6AA-47AC-83B2-35E8B8DAE454}"/>
                </c:ext>
              </c:extLst>
            </c:dLbl>
            <c:dLbl>
              <c:idx val="2"/>
              <c:layout>
                <c:manualLayout>
                  <c:x val="-0.12133333651793539"/>
                  <c:y val="-8.753649220597822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46AA-47AC-83B2-35E8B8DAE454}"/>
                </c:ext>
              </c:extLst>
            </c:dLbl>
            <c:spPr>
              <a:noFill/>
              <a:ln>
                <a:noFill/>
              </a:ln>
              <a:effectLst/>
            </c:spPr>
            <c:txPr>
              <a:bodyPr rot="0" spcFirstLastPara="1" vertOverflow="ellipsis" vert="horz" wrap="square" anchor="ctr" anchorCtr="1"/>
              <a:lstStyle/>
              <a:p>
                <a:pPr>
                  <a:defRPr sz="1800" b="1" i="0" u="none" strike="noStrike" kern="1200" baseline="0">
                    <a:solidFill>
                      <a:schemeClr val="tx1">
                        <a:lumMod val="75000"/>
                        <a:lumOff val="25000"/>
                      </a:schemeClr>
                    </a:solidFill>
                    <a:latin typeface="Trebuchet MS" panose="020B0603020202020204" pitchFamily="34" charset="0"/>
                    <a:ea typeface="+mn-ea"/>
                    <a:cs typeface="+mn-cs"/>
                  </a:defRPr>
                </a:pPr>
                <a:endParaRPr lang="ja-JP"/>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Above ground</c:v>
                </c:pt>
                <c:pt idx="1">
                  <c:v>Below ground</c:v>
                </c:pt>
                <c:pt idx="2">
                  <c:v>Soil</c:v>
                </c:pt>
              </c:strCache>
            </c:strRef>
          </c:cat>
          <c:val>
            <c:numRef>
              <c:f>Sheet1!$B$2:$B$4</c:f>
              <c:numCache>
                <c:formatCode>0%</c:formatCode>
                <c:ptCount val="3"/>
                <c:pt idx="0">
                  <c:v>0.45</c:v>
                </c:pt>
                <c:pt idx="1">
                  <c:v>0.3</c:v>
                </c:pt>
                <c:pt idx="2">
                  <c:v>0.25</c:v>
                </c:pt>
              </c:numCache>
            </c:numRef>
          </c:val>
          <c:extLst>
            <c:ext xmlns:c16="http://schemas.microsoft.com/office/drawing/2014/chart" uri="{C3380CC4-5D6E-409C-BE32-E72D297353CC}">
              <c16:uniqueId val="{00000000-46AA-47AC-83B2-35E8B8DAE454}"/>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ayout>
        <c:manualLayout>
          <c:xMode val="edge"/>
          <c:yMode val="edge"/>
          <c:x val="0.18228780979366055"/>
          <c:y val="0.86688648545721303"/>
          <c:w val="0.61971513909069464"/>
          <c:h val="0.1021099511673533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rebuchet MS" panose="020B0603020202020204" pitchFamily="34" charset="0"/>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rebuchet MS" panose="020B0603020202020204" pitchFamily="34" charset="0"/>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F5_D8A4CA84.xml><?xml version="1.0" encoding="utf-8"?>
<p188:cmLst xmlns:a="http://schemas.openxmlformats.org/drawingml/2006/main" xmlns:r="http://schemas.openxmlformats.org/officeDocument/2006/relationships" xmlns:p188="http://schemas.microsoft.com/office/powerpoint/2018/8/main">
  <p188:cm id="{4CFED2B1-5B94-4B56-93FB-A243D12F9DCB}" authorId="{067699E3-6504-5402-1744-60F107733109}" created="2023-04-05T06:17:59.780">
    <ac:deMkLst xmlns:ac="http://schemas.microsoft.com/office/drawing/2013/main/command">
      <pc:docMk xmlns:pc="http://schemas.microsoft.com/office/powerpoint/2013/main/command"/>
      <pc:sldMk xmlns:pc="http://schemas.microsoft.com/office/powerpoint/2013/main/command" cId="3634678404" sldId="501"/>
      <ac:picMk id="2" creationId="{E35568AD-3D2E-2BAD-E73E-965101112F31}"/>
    </ac:deMkLst>
    <p188:txBody>
      <a:bodyPr/>
      <a:lstStyle/>
      <a:p>
        <a:r>
          <a:rPr lang="ja-JP" altLang="en-US"/>
          <a:t>Biochars refer to the carbon-rich materials (charcoal) produced from the slow pyrolysis (heating in the absence of oxygen) of biomass. Recently, there has been much interest in biochars as soil amendments to improve and maintain soil fertility and to increase soil carbon sequestration. The capacity to sequester carbon in the soil can be attributed to the relative stable nature and, therefore, long turnover time of biochar in soil and is of particular relevance to the solution of climate change. While it is difficult to estimate how long newly created biochar will stay in the soil some suggest it could be for as long as five thousand years.  </a:t>
        </a:r>
      </a:p>
    </p188:txBody>
  </p188:cm>
</p188: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6414E4-8AC3-446F-9BF2-F2FE92369DA8}"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kumimoji="1" lang="ja-JP" altLang="en-US"/>
        </a:p>
      </dgm:t>
    </dgm:pt>
    <dgm:pt modelId="{35AAF4DA-41E5-4D6E-BB12-ED19FCD379E4}">
      <dgm:prSet phldrT="[Text]"/>
      <dgm:spPr/>
      <dgm:t>
        <a:bodyPr/>
        <a:lstStyle/>
        <a:p>
          <a:r>
            <a:rPr kumimoji="1" lang="en-US" altLang="ja-JP" dirty="0">
              <a:latin typeface="Trebuchet MS" panose="020B0603020202020204" pitchFamily="34" charset="0"/>
            </a:rPr>
            <a:t>Site selection</a:t>
          </a:r>
          <a:endParaRPr kumimoji="1" lang="ja-JP" altLang="en-US" dirty="0">
            <a:latin typeface="Trebuchet MS" panose="020B0603020202020204" pitchFamily="34" charset="0"/>
          </a:endParaRPr>
        </a:p>
      </dgm:t>
    </dgm:pt>
    <dgm:pt modelId="{2AA5BD72-2745-43D4-A86B-1A17F89B3941}" type="parTrans" cxnId="{162F2FBA-6BE9-41BB-9982-C74595DCBB07}">
      <dgm:prSet/>
      <dgm:spPr/>
      <dgm:t>
        <a:bodyPr/>
        <a:lstStyle/>
        <a:p>
          <a:endParaRPr kumimoji="1" lang="ja-JP" altLang="en-US">
            <a:latin typeface="Trebuchet MS" panose="020B0603020202020204" pitchFamily="34" charset="0"/>
          </a:endParaRPr>
        </a:p>
      </dgm:t>
    </dgm:pt>
    <dgm:pt modelId="{C6284BE3-FC6B-4E5D-956E-DA1D052EBBCA}" type="sibTrans" cxnId="{162F2FBA-6BE9-41BB-9982-C74595DCBB07}">
      <dgm:prSet/>
      <dgm:spPr/>
      <dgm:t>
        <a:bodyPr/>
        <a:lstStyle/>
        <a:p>
          <a:endParaRPr kumimoji="1" lang="ja-JP" altLang="en-US">
            <a:latin typeface="Trebuchet MS" panose="020B0603020202020204" pitchFamily="34" charset="0"/>
          </a:endParaRPr>
        </a:p>
      </dgm:t>
    </dgm:pt>
    <dgm:pt modelId="{FBAC37D2-943E-4EE8-A1D6-80A71D8B25FB}">
      <dgm:prSet phldrT="[Text]"/>
      <dgm:spPr/>
      <dgm:t>
        <a:bodyPr/>
        <a:lstStyle/>
        <a:p>
          <a:r>
            <a:rPr kumimoji="1" lang="en-US" altLang="ja-JP" dirty="0">
              <a:latin typeface="Trebuchet MS" panose="020B0603020202020204" pitchFamily="34" charset="0"/>
            </a:rPr>
            <a:t>Planting preparation</a:t>
          </a:r>
          <a:endParaRPr kumimoji="1" lang="ja-JP" altLang="en-US" dirty="0">
            <a:latin typeface="Trebuchet MS" panose="020B0603020202020204" pitchFamily="34" charset="0"/>
          </a:endParaRPr>
        </a:p>
      </dgm:t>
    </dgm:pt>
    <dgm:pt modelId="{B4DEDB8F-EED1-4F44-A2F3-3D2CB748CC0C}" type="parTrans" cxnId="{52273736-D2A2-41FF-A1AD-763EB509B27E}">
      <dgm:prSet/>
      <dgm:spPr/>
      <dgm:t>
        <a:bodyPr/>
        <a:lstStyle/>
        <a:p>
          <a:endParaRPr kumimoji="1" lang="ja-JP" altLang="en-US">
            <a:latin typeface="Trebuchet MS" panose="020B0603020202020204" pitchFamily="34" charset="0"/>
          </a:endParaRPr>
        </a:p>
      </dgm:t>
    </dgm:pt>
    <dgm:pt modelId="{CD75FD6B-FBFE-4010-9B47-B0AAF954BCD4}" type="sibTrans" cxnId="{52273736-D2A2-41FF-A1AD-763EB509B27E}">
      <dgm:prSet/>
      <dgm:spPr/>
      <dgm:t>
        <a:bodyPr/>
        <a:lstStyle/>
        <a:p>
          <a:endParaRPr kumimoji="1" lang="ja-JP" altLang="en-US">
            <a:latin typeface="Trebuchet MS" panose="020B0603020202020204" pitchFamily="34" charset="0"/>
          </a:endParaRPr>
        </a:p>
      </dgm:t>
    </dgm:pt>
    <dgm:pt modelId="{B7577A87-40A9-4966-A9E6-90C50C9C5E38}">
      <dgm:prSet phldrT="[Text]"/>
      <dgm:spPr/>
      <dgm:t>
        <a:bodyPr/>
        <a:lstStyle/>
        <a:p>
          <a:r>
            <a:rPr kumimoji="1" lang="en-US" altLang="ja-JP" dirty="0">
              <a:latin typeface="Trebuchet MS" panose="020B0603020202020204" pitchFamily="34" charset="0"/>
            </a:rPr>
            <a:t>Maintenance</a:t>
          </a:r>
          <a:endParaRPr kumimoji="1" lang="ja-JP" altLang="en-US" dirty="0">
            <a:latin typeface="Trebuchet MS" panose="020B0603020202020204" pitchFamily="34" charset="0"/>
          </a:endParaRPr>
        </a:p>
      </dgm:t>
    </dgm:pt>
    <dgm:pt modelId="{D3292A58-B0A4-445A-B020-8011E8D0E934}" type="parTrans" cxnId="{89F29BB3-E52B-4A6A-A7D7-2BC2FC02CC74}">
      <dgm:prSet/>
      <dgm:spPr/>
      <dgm:t>
        <a:bodyPr/>
        <a:lstStyle/>
        <a:p>
          <a:endParaRPr kumimoji="1" lang="ja-JP" altLang="en-US">
            <a:latin typeface="Trebuchet MS" panose="020B0603020202020204" pitchFamily="34" charset="0"/>
          </a:endParaRPr>
        </a:p>
      </dgm:t>
    </dgm:pt>
    <dgm:pt modelId="{C02B7B51-8422-43EC-B0B1-4F7D05A7D2A4}" type="sibTrans" cxnId="{89F29BB3-E52B-4A6A-A7D7-2BC2FC02CC74}">
      <dgm:prSet/>
      <dgm:spPr/>
      <dgm:t>
        <a:bodyPr/>
        <a:lstStyle/>
        <a:p>
          <a:endParaRPr kumimoji="1" lang="ja-JP" altLang="en-US">
            <a:latin typeface="Trebuchet MS" panose="020B0603020202020204" pitchFamily="34" charset="0"/>
          </a:endParaRPr>
        </a:p>
      </dgm:t>
    </dgm:pt>
    <dgm:pt modelId="{D08DB77D-846E-4E68-A254-8F93DD769D0A}">
      <dgm:prSet/>
      <dgm:spPr/>
      <dgm:t>
        <a:bodyPr/>
        <a:lstStyle/>
        <a:p>
          <a:r>
            <a:rPr kumimoji="1" lang="en-US" altLang="ja-JP" dirty="0">
              <a:latin typeface="Trebuchet MS" panose="020B0603020202020204" pitchFamily="34" charset="0"/>
            </a:rPr>
            <a:t>Planting</a:t>
          </a:r>
          <a:endParaRPr kumimoji="1" lang="ja-JP" altLang="en-US" dirty="0">
            <a:latin typeface="Trebuchet MS" panose="020B0603020202020204" pitchFamily="34" charset="0"/>
          </a:endParaRPr>
        </a:p>
      </dgm:t>
    </dgm:pt>
    <dgm:pt modelId="{F04C6DCC-FF57-4463-A088-D5AB4CD99F36}" type="parTrans" cxnId="{3A9AB210-B22B-40AE-9222-3FAAC86E3E30}">
      <dgm:prSet/>
      <dgm:spPr/>
      <dgm:t>
        <a:bodyPr/>
        <a:lstStyle/>
        <a:p>
          <a:endParaRPr kumimoji="1" lang="ja-JP" altLang="en-US"/>
        </a:p>
      </dgm:t>
    </dgm:pt>
    <dgm:pt modelId="{4D49A008-9D67-4CD2-A5A0-7FF9777CCA65}" type="sibTrans" cxnId="{3A9AB210-B22B-40AE-9222-3FAAC86E3E30}">
      <dgm:prSet/>
      <dgm:spPr/>
      <dgm:t>
        <a:bodyPr/>
        <a:lstStyle/>
        <a:p>
          <a:endParaRPr kumimoji="1" lang="ja-JP" altLang="en-US"/>
        </a:p>
      </dgm:t>
    </dgm:pt>
    <dgm:pt modelId="{B5FFF8EB-5E89-4692-83AF-1A7CE663EE0B}" type="pres">
      <dgm:prSet presAssocID="{116414E4-8AC3-446F-9BF2-F2FE92369DA8}" presName="Name0" presStyleCnt="0">
        <dgm:presLayoutVars>
          <dgm:dir/>
          <dgm:resizeHandles val="exact"/>
        </dgm:presLayoutVars>
      </dgm:prSet>
      <dgm:spPr/>
    </dgm:pt>
    <dgm:pt modelId="{7A91641D-D2FC-4F73-ACA0-4F467B451880}" type="pres">
      <dgm:prSet presAssocID="{35AAF4DA-41E5-4D6E-BB12-ED19FCD379E4}" presName="node" presStyleLbl="node1" presStyleIdx="0" presStyleCnt="4">
        <dgm:presLayoutVars>
          <dgm:bulletEnabled val="1"/>
        </dgm:presLayoutVars>
      </dgm:prSet>
      <dgm:spPr/>
    </dgm:pt>
    <dgm:pt modelId="{2A0E19E5-BE94-412B-BDD7-E1A1F144E755}" type="pres">
      <dgm:prSet presAssocID="{C6284BE3-FC6B-4E5D-956E-DA1D052EBBCA}" presName="sibTrans" presStyleLbl="sibTrans2D1" presStyleIdx="0" presStyleCnt="3"/>
      <dgm:spPr/>
    </dgm:pt>
    <dgm:pt modelId="{0D65BB3F-5862-4F51-8344-2737E7666AC2}" type="pres">
      <dgm:prSet presAssocID="{C6284BE3-FC6B-4E5D-956E-DA1D052EBBCA}" presName="connectorText" presStyleLbl="sibTrans2D1" presStyleIdx="0" presStyleCnt="3"/>
      <dgm:spPr/>
    </dgm:pt>
    <dgm:pt modelId="{CB47CE97-58D9-4F5C-B43D-C0F36F156D4D}" type="pres">
      <dgm:prSet presAssocID="{FBAC37D2-943E-4EE8-A1D6-80A71D8B25FB}" presName="node" presStyleLbl="node1" presStyleIdx="1" presStyleCnt="4">
        <dgm:presLayoutVars>
          <dgm:bulletEnabled val="1"/>
        </dgm:presLayoutVars>
      </dgm:prSet>
      <dgm:spPr/>
    </dgm:pt>
    <dgm:pt modelId="{F9322134-E69C-4529-AE15-5EF36A40908C}" type="pres">
      <dgm:prSet presAssocID="{CD75FD6B-FBFE-4010-9B47-B0AAF954BCD4}" presName="sibTrans" presStyleLbl="sibTrans2D1" presStyleIdx="1" presStyleCnt="3"/>
      <dgm:spPr/>
    </dgm:pt>
    <dgm:pt modelId="{8C0975BC-92D8-44EC-9573-202E9BEACDE5}" type="pres">
      <dgm:prSet presAssocID="{CD75FD6B-FBFE-4010-9B47-B0AAF954BCD4}" presName="connectorText" presStyleLbl="sibTrans2D1" presStyleIdx="1" presStyleCnt="3"/>
      <dgm:spPr/>
    </dgm:pt>
    <dgm:pt modelId="{BEA2971A-7645-4913-B93F-8620BEF7D72F}" type="pres">
      <dgm:prSet presAssocID="{D08DB77D-846E-4E68-A254-8F93DD769D0A}" presName="node" presStyleLbl="node1" presStyleIdx="2" presStyleCnt="4">
        <dgm:presLayoutVars>
          <dgm:bulletEnabled val="1"/>
        </dgm:presLayoutVars>
      </dgm:prSet>
      <dgm:spPr/>
    </dgm:pt>
    <dgm:pt modelId="{5D79D548-41B8-494B-91D7-AE59815BA9D2}" type="pres">
      <dgm:prSet presAssocID="{4D49A008-9D67-4CD2-A5A0-7FF9777CCA65}" presName="sibTrans" presStyleLbl="sibTrans2D1" presStyleIdx="2" presStyleCnt="3"/>
      <dgm:spPr/>
    </dgm:pt>
    <dgm:pt modelId="{619A7871-4DFD-4E6D-A751-BE6CF8A74974}" type="pres">
      <dgm:prSet presAssocID="{4D49A008-9D67-4CD2-A5A0-7FF9777CCA65}" presName="connectorText" presStyleLbl="sibTrans2D1" presStyleIdx="2" presStyleCnt="3"/>
      <dgm:spPr/>
    </dgm:pt>
    <dgm:pt modelId="{F99527E7-204B-4457-81A0-3F37B5B60D5F}" type="pres">
      <dgm:prSet presAssocID="{B7577A87-40A9-4966-A9E6-90C50C9C5E38}" presName="node" presStyleLbl="node1" presStyleIdx="3" presStyleCnt="4">
        <dgm:presLayoutVars>
          <dgm:bulletEnabled val="1"/>
        </dgm:presLayoutVars>
      </dgm:prSet>
      <dgm:spPr/>
    </dgm:pt>
  </dgm:ptLst>
  <dgm:cxnLst>
    <dgm:cxn modelId="{6A332103-9C45-4560-AB8B-0A41810C53FF}" type="presOf" srcId="{D08DB77D-846E-4E68-A254-8F93DD769D0A}" destId="{BEA2971A-7645-4913-B93F-8620BEF7D72F}" srcOrd="0" destOrd="0" presId="urn:microsoft.com/office/officeart/2005/8/layout/process1"/>
    <dgm:cxn modelId="{8F5A5F09-2AF3-44D8-B512-1936A29F20D2}" type="presOf" srcId="{B7577A87-40A9-4966-A9E6-90C50C9C5E38}" destId="{F99527E7-204B-4457-81A0-3F37B5B60D5F}" srcOrd="0" destOrd="0" presId="urn:microsoft.com/office/officeart/2005/8/layout/process1"/>
    <dgm:cxn modelId="{3A9AB210-B22B-40AE-9222-3FAAC86E3E30}" srcId="{116414E4-8AC3-446F-9BF2-F2FE92369DA8}" destId="{D08DB77D-846E-4E68-A254-8F93DD769D0A}" srcOrd="2" destOrd="0" parTransId="{F04C6DCC-FF57-4463-A088-D5AB4CD99F36}" sibTransId="{4D49A008-9D67-4CD2-A5A0-7FF9777CCA65}"/>
    <dgm:cxn modelId="{9FC80F2F-1346-42A4-A681-1B3F6C919DE8}" type="presOf" srcId="{116414E4-8AC3-446F-9BF2-F2FE92369DA8}" destId="{B5FFF8EB-5E89-4692-83AF-1A7CE663EE0B}" srcOrd="0" destOrd="0" presId="urn:microsoft.com/office/officeart/2005/8/layout/process1"/>
    <dgm:cxn modelId="{52273736-D2A2-41FF-A1AD-763EB509B27E}" srcId="{116414E4-8AC3-446F-9BF2-F2FE92369DA8}" destId="{FBAC37D2-943E-4EE8-A1D6-80A71D8B25FB}" srcOrd="1" destOrd="0" parTransId="{B4DEDB8F-EED1-4F44-A2F3-3D2CB748CC0C}" sibTransId="{CD75FD6B-FBFE-4010-9B47-B0AAF954BCD4}"/>
    <dgm:cxn modelId="{EF07DB62-03C5-40D3-9F8E-5139838D0599}" type="presOf" srcId="{CD75FD6B-FBFE-4010-9B47-B0AAF954BCD4}" destId="{8C0975BC-92D8-44EC-9573-202E9BEACDE5}" srcOrd="1" destOrd="0" presId="urn:microsoft.com/office/officeart/2005/8/layout/process1"/>
    <dgm:cxn modelId="{D6777067-BE73-4244-AE54-C0D960684529}" type="presOf" srcId="{C6284BE3-FC6B-4E5D-956E-DA1D052EBBCA}" destId="{2A0E19E5-BE94-412B-BDD7-E1A1F144E755}" srcOrd="0" destOrd="0" presId="urn:microsoft.com/office/officeart/2005/8/layout/process1"/>
    <dgm:cxn modelId="{DA447F87-6D19-4E4E-A3B9-01B3A71BA5B4}" type="presOf" srcId="{FBAC37D2-943E-4EE8-A1D6-80A71D8B25FB}" destId="{CB47CE97-58D9-4F5C-B43D-C0F36F156D4D}" srcOrd="0" destOrd="0" presId="urn:microsoft.com/office/officeart/2005/8/layout/process1"/>
    <dgm:cxn modelId="{FB7F37A7-EDAA-4243-9A87-09B6642D5FB0}" type="presOf" srcId="{35AAF4DA-41E5-4D6E-BB12-ED19FCD379E4}" destId="{7A91641D-D2FC-4F73-ACA0-4F467B451880}" srcOrd="0" destOrd="0" presId="urn:microsoft.com/office/officeart/2005/8/layout/process1"/>
    <dgm:cxn modelId="{E722CBB1-B1E4-49A9-88EE-75B14854652B}" type="presOf" srcId="{C6284BE3-FC6B-4E5D-956E-DA1D052EBBCA}" destId="{0D65BB3F-5862-4F51-8344-2737E7666AC2}" srcOrd="1" destOrd="0" presId="urn:microsoft.com/office/officeart/2005/8/layout/process1"/>
    <dgm:cxn modelId="{83D217B3-11F2-482D-8CDB-655AABB05B71}" type="presOf" srcId="{4D49A008-9D67-4CD2-A5A0-7FF9777CCA65}" destId="{619A7871-4DFD-4E6D-A751-BE6CF8A74974}" srcOrd="1" destOrd="0" presId="urn:microsoft.com/office/officeart/2005/8/layout/process1"/>
    <dgm:cxn modelId="{89F29BB3-E52B-4A6A-A7D7-2BC2FC02CC74}" srcId="{116414E4-8AC3-446F-9BF2-F2FE92369DA8}" destId="{B7577A87-40A9-4966-A9E6-90C50C9C5E38}" srcOrd="3" destOrd="0" parTransId="{D3292A58-B0A4-445A-B020-8011E8D0E934}" sibTransId="{C02B7B51-8422-43EC-B0B1-4F7D05A7D2A4}"/>
    <dgm:cxn modelId="{162F2FBA-6BE9-41BB-9982-C74595DCBB07}" srcId="{116414E4-8AC3-446F-9BF2-F2FE92369DA8}" destId="{35AAF4DA-41E5-4D6E-BB12-ED19FCD379E4}" srcOrd="0" destOrd="0" parTransId="{2AA5BD72-2745-43D4-A86B-1A17F89B3941}" sibTransId="{C6284BE3-FC6B-4E5D-956E-DA1D052EBBCA}"/>
    <dgm:cxn modelId="{EAFD72D6-A67D-45F0-BE1C-C023E41ED3FC}" type="presOf" srcId="{CD75FD6B-FBFE-4010-9B47-B0AAF954BCD4}" destId="{F9322134-E69C-4529-AE15-5EF36A40908C}" srcOrd="0" destOrd="0" presId="urn:microsoft.com/office/officeart/2005/8/layout/process1"/>
    <dgm:cxn modelId="{9064E8DB-72B3-4FE0-A539-09251F7C4513}" type="presOf" srcId="{4D49A008-9D67-4CD2-A5A0-7FF9777CCA65}" destId="{5D79D548-41B8-494B-91D7-AE59815BA9D2}" srcOrd="0" destOrd="0" presId="urn:microsoft.com/office/officeart/2005/8/layout/process1"/>
    <dgm:cxn modelId="{79C04D35-27B9-4AB1-A4B6-9ED0817AB3FE}" type="presParOf" srcId="{B5FFF8EB-5E89-4692-83AF-1A7CE663EE0B}" destId="{7A91641D-D2FC-4F73-ACA0-4F467B451880}" srcOrd="0" destOrd="0" presId="urn:microsoft.com/office/officeart/2005/8/layout/process1"/>
    <dgm:cxn modelId="{BF05933E-012F-4B46-9971-09AFCC38D764}" type="presParOf" srcId="{B5FFF8EB-5E89-4692-83AF-1A7CE663EE0B}" destId="{2A0E19E5-BE94-412B-BDD7-E1A1F144E755}" srcOrd="1" destOrd="0" presId="urn:microsoft.com/office/officeart/2005/8/layout/process1"/>
    <dgm:cxn modelId="{0EE762D9-0173-4C4F-976C-C847829F77CB}" type="presParOf" srcId="{2A0E19E5-BE94-412B-BDD7-E1A1F144E755}" destId="{0D65BB3F-5862-4F51-8344-2737E7666AC2}" srcOrd="0" destOrd="0" presId="urn:microsoft.com/office/officeart/2005/8/layout/process1"/>
    <dgm:cxn modelId="{75ACC4E2-BCED-4572-8738-F4F195FB187D}" type="presParOf" srcId="{B5FFF8EB-5E89-4692-83AF-1A7CE663EE0B}" destId="{CB47CE97-58D9-4F5C-B43D-C0F36F156D4D}" srcOrd="2" destOrd="0" presId="urn:microsoft.com/office/officeart/2005/8/layout/process1"/>
    <dgm:cxn modelId="{68FA1587-113B-4508-B80A-66A6D1096B11}" type="presParOf" srcId="{B5FFF8EB-5E89-4692-83AF-1A7CE663EE0B}" destId="{F9322134-E69C-4529-AE15-5EF36A40908C}" srcOrd="3" destOrd="0" presId="urn:microsoft.com/office/officeart/2005/8/layout/process1"/>
    <dgm:cxn modelId="{84394FEF-C22A-48F8-9E9F-6DF203E8A57F}" type="presParOf" srcId="{F9322134-E69C-4529-AE15-5EF36A40908C}" destId="{8C0975BC-92D8-44EC-9573-202E9BEACDE5}" srcOrd="0" destOrd="0" presId="urn:microsoft.com/office/officeart/2005/8/layout/process1"/>
    <dgm:cxn modelId="{FC2C7E1E-45DF-4F61-968A-145C5EA07CE1}" type="presParOf" srcId="{B5FFF8EB-5E89-4692-83AF-1A7CE663EE0B}" destId="{BEA2971A-7645-4913-B93F-8620BEF7D72F}" srcOrd="4" destOrd="0" presId="urn:microsoft.com/office/officeart/2005/8/layout/process1"/>
    <dgm:cxn modelId="{BF14EAD2-DC24-42AF-90CC-FCF7702929CF}" type="presParOf" srcId="{B5FFF8EB-5E89-4692-83AF-1A7CE663EE0B}" destId="{5D79D548-41B8-494B-91D7-AE59815BA9D2}" srcOrd="5" destOrd="0" presId="urn:microsoft.com/office/officeart/2005/8/layout/process1"/>
    <dgm:cxn modelId="{41D05884-FE41-430C-8FC0-98DA51A93EE0}" type="presParOf" srcId="{5D79D548-41B8-494B-91D7-AE59815BA9D2}" destId="{619A7871-4DFD-4E6D-A751-BE6CF8A74974}" srcOrd="0" destOrd="0" presId="urn:microsoft.com/office/officeart/2005/8/layout/process1"/>
    <dgm:cxn modelId="{13F86442-7F73-4C9F-A4BC-5032485CA8E9}" type="presParOf" srcId="{B5FFF8EB-5E89-4692-83AF-1A7CE663EE0B}" destId="{F99527E7-204B-4457-81A0-3F37B5B60D5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87A8D8-6C84-4DA1-9B3E-629C2E301DAD}" type="doc">
      <dgm:prSet loTypeId="urn:diagrams.loki3.com/BracketList" loCatId="list" qsTypeId="urn:microsoft.com/office/officeart/2005/8/quickstyle/simple1" qsCatId="simple" csTypeId="urn:microsoft.com/office/officeart/2005/8/colors/accent0_3" csCatId="mainScheme" phldr="1"/>
      <dgm:spPr/>
      <dgm:t>
        <a:bodyPr/>
        <a:lstStyle/>
        <a:p>
          <a:endParaRPr kumimoji="1" lang="ja-JP" altLang="en-US"/>
        </a:p>
      </dgm:t>
    </dgm:pt>
    <dgm:pt modelId="{AEBA25E0-0EB1-4CCB-8D31-488200B9A2E7}">
      <dgm:prSet phldrT="[Text]" custT="1"/>
      <dgm:spPr/>
      <dgm:t>
        <a:bodyPr/>
        <a:lstStyle/>
        <a:p>
          <a:r>
            <a:rPr kumimoji="1" lang="en-US" altLang="ja-JP" sz="1600" b="1" dirty="0">
              <a:latin typeface="Trebuchet MS" panose="020B0603020202020204" pitchFamily="34" charset="0"/>
            </a:rPr>
            <a:t>Location</a:t>
          </a:r>
          <a:endParaRPr kumimoji="1" lang="ja-JP" altLang="en-US" sz="1600" b="1" dirty="0">
            <a:latin typeface="Trebuchet MS" panose="020B0603020202020204" pitchFamily="34" charset="0"/>
          </a:endParaRPr>
        </a:p>
      </dgm:t>
    </dgm:pt>
    <dgm:pt modelId="{286F4BE3-A4C7-4032-AF03-5EFD1961C67E}" type="parTrans" cxnId="{D1EEE4D7-3BA7-433B-9DD9-433D9BBED624}">
      <dgm:prSet/>
      <dgm:spPr/>
      <dgm:t>
        <a:bodyPr/>
        <a:lstStyle/>
        <a:p>
          <a:endParaRPr kumimoji="1" lang="ja-JP" altLang="en-US" sz="1600">
            <a:latin typeface="Trebuchet MS" panose="020B0603020202020204" pitchFamily="34" charset="0"/>
          </a:endParaRPr>
        </a:p>
      </dgm:t>
    </dgm:pt>
    <dgm:pt modelId="{CD2A4C79-D39E-4880-A2F1-DDA11A613C7F}" type="sibTrans" cxnId="{D1EEE4D7-3BA7-433B-9DD9-433D9BBED624}">
      <dgm:prSet/>
      <dgm:spPr/>
      <dgm:t>
        <a:bodyPr/>
        <a:lstStyle/>
        <a:p>
          <a:endParaRPr kumimoji="1" lang="ja-JP" altLang="en-US" sz="1600">
            <a:latin typeface="Trebuchet MS" panose="020B0603020202020204" pitchFamily="34" charset="0"/>
          </a:endParaRPr>
        </a:p>
      </dgm:t>
    </dgm:pt>
    <dgm:pt modelId="{46F07046-4743-48B7-A422-52CD82F1D394}">
      <dgm:prSet phldrT="[Text]" custT="1"/>
      <dgm:spPr/>
      <dgm:t>
        <a:bodyPr/>
        <a:lstStyle/>
        <a:p>
          <a:r>
            <a:rPr kumimoji="1" lang="en-US" altLang="ja-JP" sz="1600" b="1" dirty="0">
              <a:latin typeface="Trebuchet MS" panose="020B0603020202020204" pitchFamily="34" charset="0"/>
            </a:rPr>
            <a:t>Humidity</a:t>
          </a:r>
          <a:endParaRPr kumimoji="1" lang="ja-JP" altLang="en-US" sz="1600" b="1" dirty="0">
            <a:latin typeface="Trebuchet MS" panose="020B0603020202020204" pitchFamily="34" charset="0"/>
          </a:endParaRPr>
        </a:p>
      </dgm:t>
    </dgm:pt>
    <dgm:pt modelId="{32EA0E84-2846-4B2F-B75C-D77B76898A38}" type="parTrans" cxnId="{69DEE51E-E63B-49FD-8317-77CA4C85D4A5}">
      <dgm:prSet/>
      <dgm:spPr/>
      <dgm:t>
        <a:bodyPr/>
        <a:lstStyle/>
        <a:p>
          <a:endParaRPr kumimoji="1" lang="ja-JP" altLang="en-US" sz="1600">
            <a:latin typeface="Trebuchet MS" panose="020B0603020202020204" pitchFamily="34" charset="0"/>
          </a:endParaRPr>
        </a:p>
      </dgm:t>
    </dgm:pt>
    <dgm:pt modelId="{DB75A5C9-CFB6-4CEC-A29E-FBE2C9051B55}" type="sibTrans" cxnId="{69DEE51E-E63B-49FD-8317-77CA4C85D4A5}">
      <dgm:prSet/>
      <dgm:spPr/>
      <dgm:t>
        <a:bodyPr/>
        <a:lstStyle/>
        <a:p>
          <a:endParaRPr kumimoji="1" lang="ja-JP" altLang="en-US" sz="1600">
            <a:latin typeface="Trebuchet MS" panose="020B0603020202020204" pitchFamily="34" charset="0"/>
          </a:endParaRPr>
        </a:p>
      </dgm:t>
    </dgm:pt>
    <dgm:pt modelId="{D16925CD-B487-47CF-8601-BDAA3B302872}">
      <dgm:prSet phldrT="[Text]" custT="1"/>
      <dgm:spPr/>
      <dgm:t>
        <a:bodyPr/>
        <a:lstStyle/>
        <a:p>
          <a:r>
            <a:rPr kumimoji="1" lang="en-US" altLang="ja-JP" sz="1600" b="1" dirty="0">
              <a:latin typeface="Trebuchet MS" panose="020B0603020202020204" pitchFamily="34" charset="0"/>
            </a:rPr>
            <a:t>Forest type</a:t>
          </a:r>
          <a:endParaRPr kumimoji="1" lang="ja-JP" altLang="en-US" sz="1600" b="1" dirty="0">
            <a:latin typeface="Trebuchet MS" panose="020B0603020202020204" pitchFamily="34" charset="0"/>
          </a:endParaRPr>
        </a:p>
      </dgm:t>
    </dgm:pt>
    <dgm:pt modelId="{85629027-56B1-4891-A167-1F2C6D36AE66}" type="parTrans" cxnId="{A40CCD9E-3C13-4F9A-9596-6DBE16045D8B}">
      <dgm:prSet/>
      <dgm:spPr/>
      <dgm:t>
        <a:bodyPr/>
        <a:lstStyle/>
        <a:p>
          <a:endParaRPr kumimoji="1" lang="ja-JP" altLang="en-US" sz="1600">
            <a:latin typeface="Trebuchet MS" panose="020B0603020202020204" pitchFamily="34" charset="0"/>
          </a:endParaRPr>
        </a:p>
      </dgm:t>
    </dgm:pt>
    <dgm:pt modelId="{F7174AD1-F03D-4CAA-A06F-0BE38F895F88}" type="sibTrans" cxnId="{A40CCD9E-3C13-4F9A-9596-6DBE16045D8B}">
      <dgm:prSet/>
      <dgm:spPr/>
      <dgm:t>
        <a:bodyPr/>
        <a:lstStyle/>
        <a:p>
          <a:endParaRPr kumimoji="1" lang="ja-JP" altLang="en-US" sz="1600">
            <a:latin typeface="Trebuchet MS" panose="020B0603020202020204" pitchFamily="34" charset="0"/>
          </a:endParaRPr>
        </a:p>
      </dgm:t>
    </dgm:pt>
    <dgm:pt modelId="{291945EF-BC43-436B-81D0-5E7901328357}">
      <dgm:prSet custT="1"/>
      <dgm:spPr/>
      <dgm:t>
        <a:bodyPr/>
        <a:lstStyle/>
        <a:p>
          <a:r>
            <a:rPr lang="en-US" altLang="ja-JP" sz="1600" dirty="0">
              <a:latin typeface="Trebuchet MS" panose="020B0603020202020204" pitchFamily="34" charset="0"/>
              <a:ea typeface="游明朝" panose="02020400000000000000" pitchFamily="18" charset="-128"/>
              <a:cs typeface="Times New Roman" panose="02020603050405020304" pitchFamily="18" charset="0"/>
            </a:rPr>
            <a:t>Tropical, Temperate, Boreal</a:t>
          </a:r>
          <a:endParaRPr kumimoji="1" lang="ja-JP" altLang="en-US" sz="1600" dirty="0">
            <a:latin typeface="Trebuchet MS" panose="020B0603020202020204" pitchFamily="34" charset="0"/>
          </a:endParaRPr>
        </a:p>
      </dgm:t>
    </dgm:pt>
    <dgm:pt modelId="{19F8D3D7-70ED-4F38-853D-3443CD7CA17E}" type="parTrans" cxnId="{EB4EB9A7-73F1-442C-947B-64D9B337CD2C}">
      <dgm:prSet/>
      <dgm:spPr/>
      <dgm:t>
        <a:bodyPr/>
        <a:lstStyle/>
        <a:p>
          <a:endParaRPr kumimoji="1" lang="ja-JP" altLang="en-US" sz="1600">
            <a:latin typeface="Trebuchet MS" panose="020B0603020202020204" pitchFamily="34" charset="0"/>
          </a:endParaRPr>
        </a:p>
      </dgm:t>
    </dgm:pt>
    <dgm:pt modelId="{65B91908-9996-4E75-9F68-6A4657C89036}" type="sibTrans" cxnId="{EB4EB9A7-73F1-442C-947B-64D9B337CD2C}">
      <dgm:prSet/>
      <dgm:spPr/>
      <dgm:t>
        <a:bodyPr/>
        <a:lstStyle/>
        <a:p>
          <a:endParaRPr kumimoji="1" lang="ja-JP" altLang="en-US" sz="1600">
            <a:latin typeface="Trebuchet MS" panose="020B0603020202020204" pitchFamily="34" charset="0"/>
          </a:endParaRPr>
        </a:p>
      </dgm:t>
    </dgm:pt>
    <dgm:pt modelId="{01876BE5-A514-4A01-A4C2-EB5946C84BE7}">
      <dgm:prSet custT="1"/>
      <dgm:spPr/>
      <dgm:t>
        <a:bodyPr/>
        <a:lstStyle/>
        <a:p>
          <a:r>
            <a:rPr lang="en-US" altLang="ja-JP" sz="1600">
              <a:latin typeface="Trebuchet MS" panose="020B0603020202020204" pitchFamily="34" charset="0"/>
              <a:ea typeface="游明朝" panose="02020400000000000000" pitchFamily="18" charset="-128"/>
              <a:cs typeface="Times New Roman" panose="02020603050405020304" pitchFamily="18" charset="0"/>
            </a:rPr>
            <a:t>Arid, Dryarid, Moistarid, Subhumid, Humid, Humidry</a:t>
          </a:r>
          <a:endParaRPr kumimoji="1" lang="ja-JP" altLang="en-US" sz="1600">
            <a:latin typeface="Trebuchet MS" panose="020B0603020202020204" pitchFamily="34" charset="0"/>
          </a:endParaRPr>
        </a:p>
      </dgm:t>
    </dgm:pt>
    <dgm:pt modelId="{09C43D52-E884-4601-A927-DFC3ECD82EF5}" type="parTrans" cxnId="{A77C25A6-B73E-4FBF-BF13-A63AB7EACC11}">
      <dgm:prSet/>
      <dgm:spPr/>
      <dgm:t>
        <a:bodyPr/>
        <a:lstStyle/>
        <a:p>
          <a:endParaRPr kumimoji="1" lang="ja-JP" altLang="en-US" sz="1600">
            <a:latin typeface="Trebuchet MS" panose="020B0603020202020204" pitchFamily="34" charset="0"/>
          </a:endParaRPr>
        </a:p>
      </dgm:t>
    </dgm:pt>
    <dgm:pt modelId="{C15123B8-9999-4AC9-ACD6-A74A79F804C5}" type="sibTrans" cxnId="{A77C25A6-B73E-4FBF-BF13-A63AB7EACC11}">
      <dgm:prSet/>
      <dgm:spPr/>
      <dgm:t>
        <a:bodyPr/>
        <a:lstStyle/>
        <a:p>
          <a:endParaRPr kumimoji="1" lang="ja-JP" altLang="en-US" sz="1600">
            <a:latin typeface="Trebuchet MS" panose="020B0603020202020204" pitchFamily="34" charset="0"/>
          </a:endParaRPr>
        </a:p>
      </dgm:t>
    </dgm:pt>
    <dgm:pt modelId="{30974E6C-6D57-4939-B035-274F51D73CEE}">
      <dgm:prSet custT="1"/>
      <dgm:spPr/>
      <dgm:t>
        <a:bodyPr/>
        <a:lstStyle/>
        <a:p>
          <a:r>
            <a:rPr lang="en-US" altLang="ja-JP" sz="1400" dirty="0">
              <a:latin typeface="Trebuchet MS" panose="020B0603020202020204" pitchFamily="34" charset="0"/>
              <a:ea typeface="游明朝" panose="02020400000000000000" pitchFamily="18" charset="-128"/>
              <a:cs typeface="Times New Roman" panose="02020603050405020304" pitchFamily="18" charset="0"/>
            </a:rPr>
            <a:t>Tropical rainforest, Tropical </a:t>
          </a:r>
          <a:r>
            <a:rPr lang="en-US" altLang="ja-JP" sz="1400" dirty="0" err="1">
              <a:latin typeface="Trebuchet MS" panose="020B0603020202020204" pitchFamily="34" charset="0"/>
              <a:ea typeface="游明朝" panose="02020400000000000000" pitchFamily="18" charset="-128"/>
              <a:cs typeface="Times New Roman" panose="02020603050405020304" pitchFamily="18" charset="0"/>
            </a:rPr>
            <a:t>moistdecidous</a:t>
          </a:r>
          <a:r>
            <a:rPr lang="en-US" altLang="ja-JP" sz="1400" dirty="0">
              <a:latin typeface="Trebuchet MS" panose="020B0603020202020204" pitchFamily="34" charset="0"/>
              <a:ea typeface="游明朝" panose="02020400000000000000" pitchFamily="18" charset="-128"/>
              <a:cs typeface="Times New Roman" panose="02020603050405020304" pitchFamily="18" charset="0"/>
            </a:rPr>
            <a:t> forest, Tropical </a:t>
          </a:r>
          <a:r>
            <a:rPr lang="en-US" altLang="ja-JP" sz="1400" dirty="0" err="1">
              <a:latin typeface="Trebuchet MS" panose="020B0603020202020204" pitchFamily="34" charset="0"/>
              <a:ea typeface="游明朝" panose="02020400000000000000" pitchFamily="18" charset="-128"/>
              <a:cs typeface="Times New Roman" panose="02020603050405020304" pitchFamily="18" charset="0"/>
            </a:rPr>
            <a:t>dryforest</a:t>
          </a:r>
          <a:r>
            <a:rPr lang="en-US" altLang="ja-JP" sz="1400" dirty="0">
              <a:latin typeface="Trebuchet MS" panose="020B0603020202020204" pitchFamily="34" charset="0"/>
              <a:ea typeface="游明朝" panose="02020400000000000000" pitchFamily="18" charset="-128"/>
              <a:cs typeface="Times New Roman" panose="02020603050405020304" pitchFamily="18" charset="0"/>
            </a:rPr>
            <a:t>, Tropical shrubland, </a:t>
          </a:r>
          <a:r>
            <a:rPr lang="en-US" altLang="ja-JP" sz="1400" dirty="0" err="1">
              <a:latin typeface="Trebuchet MS" panose="020B0603020202020204" pitchFamily="34" charset="0"/>
              <a:ea typeface="游明朝" panose="02020400000000000000" pitchFamily="18" charset="-128"/>
              <a:cs typeface="Times New Roman" panose="02020603050405020304" pitchFamily="18" charset="0"/>
            </a:rPr>
            <a:t>Tropial</a:t>
          </a:r>
          <a:r>
            <a:rPr lang="en-US" altLang="ja-JP" sz="1400" dirty="0">
              <a:latin typeface="Trebuchet MS" panose="020B0603020202020204" pitchFamily="34" charset="0"/>
              <a:ea typeface="游明朝" panose="02020400000000000000" pitchFamily="18" charset="-128"/>
              <a:cs typeface="Times New Roman" panose="02020603050405020304" pitchFamily="18" charset="0"/>
            </a:rPr>
            <a:t> </a:t>
          </a:r>
          <a:r>
            <a:rPr lang="en-US" altLang="ja-JP" sz="1400" dirty="0" err="1">
              <a:latin typeface="Trebuchet MS" panose="020B0603020202020204" pitchFamily="34" charset="0"/>
              <a:ea typeface="游明朝" panose="02020400000000000000" pitchFamily="18" charset="-128"/>
              <a:cs typeface="Times New Roman" panose="02020603050405020304" pitchFamily="18" charset="0"/>
            </a:rPr>
            <a:t>mountainsystems</a:t>
          </a:r>
          <a:r>
            <a:rPr lang="en-US" altLang="ja-JP" sz="1400" dirty="0">
              <a:latin typeface="Trebuchet MS" panose="020B0603020202020204" pitchFamily="34" charset="0"/>
              <a:ea typeface="游明朝" panose="02020400000000000000" pitchFamily="18" charset="-128"/>
              <a:cs typeface="Times New Roman" panose="02020603050405020304" pitchFamily="18" charset="0"/>
            </a:rPr>
            <a:t>, Subtropical </a:t>
          </a:r>
          <a:r>
            <a:rPr lang="en-US" altLang="ja-JP" sz="1400" dirty="0" err="1">
              <a:latin typeface="Trebuchet MS" panose="020B0603020202020204" pitchFamily="34" charset="0"/>
              <a:ea typeface="游明朝" panose="02020400000000000000" pitchFamily="18" charset="-128"/>
              <a:cs typeface="Times New Roman" panose="02020603050405020304" pitchFamily="18" charset="0"/>
            </a:rPr>
            <a:t>humidforest</a:t>
          </a:r>
          <a:r>
            <a:rPr lang="en-US" altLang="ja-JP" sz="1400" dirty="0">
              <a:latin typeface="Trebuchet MS" panose="020B0603020202020204" pitchFamily="34" charset="0"/>
              <a:ea typeface="游明朝" panose="02020400000000000000" pitchFamily="18" charset="-128"/>
              <a:cs typeface="Times New Roman" panose="02020603050405020304" pitchFamily="18" charset="0"/>
            </a:rPr>
            <a:t>, Subtropical </a:t>
          </a:r>
          <a:r>
            <a:rPr lang="en-US" altLang="ja-JP" sz="1400" dirty="0" err="1">
              <a:latin typeface="Trebuchet MS" panose="020B0603020202020204" pitchFamily="34" charset="0"/>
              <a:ea typeface="游明朝" panose="02020400000000000000" pitchFamily="18" charset="-128"/>
              <a:cs typeface="Times New Roman" panose="02020603050405020304" pitchFamily="18" charset="0"/>
            </a:rPr>
            <a:t>dryforest</a:t>
          </a:r>
          <a:r>
            <a:rPr lang="en-US" altLang="ja-JP" sz="1400" dirty="0">
              <a:latin typeface="Trebuchet MS" panose="020B0603020202020204" pitchFamily="34" charset="0"/>
              <a:ea typeface="游明朝" panose="02020400000000000000" pitchFamily="18" charset="-128"/>
              <a:cs typeface="Times New Roman" panose="02020603050405020304" pitchFamily="18" charset="0"/>
            </a:rPr>
            <a:t>, Subtropical steppe, Subtropical </a:t>
          </a:r>
          <a:r>
            <a:rPr lang="en-US" altLang="ja-JP" sz="1400" dirty="0" err="1">
              <a:latin typeface="Trebuchet MS" panose="020B0603020202020204" pitchFamily="34" charset="0"/>
              <a:ea typeface="游明朝" panose="02020400000000000000" pitchFamily="18" charset="-128"/>
              <a:cs typeface="Times New Roman" panose="02020603050405020304" pitchFamily="18" charset="0"/>
            </a:rPr>
            <a:t>mountainsystems</a:t>
          </a:r>
          <a:r>
            <a:rPr lang="en-US" altLang="ja-JP" sz="1400" dirty="0">
              <a:latin typeface="Trebuchet MS" panose="020B0603020202020204" pitchFamily="34" charset="0"/>
              <a:ea typeface="游明朝" panose="02020400000000000000" pitchFamily="18" charset="-128"/>
              <a:cs typeface="Times New Roman" panose="02020603050405020304" pitchFamily="18" charset="0"/>
            </a:rPr>
            <a:t>, Temperate </a:t>
          </a:r>
          <a:r>
            <a:rPr lang="en-US" altLang="ja-JP" sz="1400" dirty="0" err="1">
              <a:latin typeface="Trebuchet MS" panose="020B0603020202020204" pitchFamily="34" charset="0"/>
              <a:ea typeface="游明朝" panose="02020400000000000000" pitchFamily="18" charset="-128"/>
              <a:cs typeface="Times New Roman" panose="02020603050405020304" pitchFamily="18" charset="0"/>
            </a:rPr>
            <a:t>oceanicforest</a:t>
          </a:r>
          <a:r>
            <a:rPr lang="en-US" altLang="ja-JP" sz="1400" dirty="0">
              <a:latin typeface="Trebuchet MS" panose="020B0603020202020204" pitchFamily="34" charset="0"/>
              <a:ea typeface="游明朝" panose="02020400000000000000" pitchFamily="18" charset="-128"/>
              <a:cs typeface="Times New Roman" panose="02020603050405020304" pitchFamily="18" charset="0"/>
            </a:rPr>
            <a:t> </a:t>
          </a:r>
          <a:r>
            <a:rPr lang="en-US" altLang="ja-JP" sz="1400" dirty="0" err="1">
              <a:latin typeface="Trebuchet MS" panose="020B0603020202020204" pitchFamily="34" charset="0"/>
              <a:ea typeface="游明朝" panose="02020400000000000000" pitchFamily="18" charset="-128"/>
              <a:cs typeface="Times New Roman" panose="02020603050405020304" pitchFamily="18" charset="0"/>
            </a:rPr>
            <a:t>etc</a:t>
          </a:r>
          <a:r>
            <a:rPr lang="en-US" altLang="ja-JP" sz="1400" dirty="0">
              <a:latin typeface="Trebuchet MS" panose="020B0603020202020204" pitchFamily="34" charset="0"/>
              <a:ea typeface="游明朝" panose="02020400000000000000" pitchFamily="18" charset="-128"/>
              <a:cs typeface="Times New Roman" panose="02020603050405020304" pitchFamily="18" charset="0"/>
            </a:rPr>
            <a:t> ..</a:t>
          </a:r>
          <a:endParaRPr kumimoji="1" lang="ja-JP" altLang="en-US" sz="1400" dirty="0">
            <a:latin typeface="Trebuchet MS" panose="020B0603020202020204" pitchFamily="34" charset="0"/>
          </a:endParaRPr>
        </a:p>
      </dgm:t>
    </dgm:pt>
    <dgm:pt modelId="{D657ECB2-0E7F-4BF6-8083-0069405A4C30}" type="parTrans" cxnId="{FD10CDD7-3116-4E7F-B116-418E28454307}">
      <dgm:prSet/>
      <dgm:spPr/>
      <dgm:t>
        <a:bodyPr/>
        <a:lstStyle/>
        <a:p>
          <a:endParaRPr kumimoji="1" lang="ja-JP" altLang="en-US" sz="1600">
            <a:latin typeface="Trebuchet MS" panose="020B0603020202020204" pitchFamily="34" charset="0"/>
          </a:endParaRPr>
        </a:p>
      </dgm:t>
    </dgm:pt>
    <dgm:pt modelId="{A0067BCB-70A1-49AF-9421-3A3C3F6E3214}" type="sibTrans" cxnId="{FD10CDD7-3116-4E7F-B116-418E28454307}">
      <dgm:prSet/>
      <dgm:spPr/>
      <dgm:t>
        <a:bodyPr/>
        <a:lstStyle/>
        <a:p>
          <a:endParaRPr kumimoji="1" lang="ja-JP" altLang="en-US" sz="1600">
            <a:latin typeface="Trebuchet MS" panose="020B0603020202020204" pitchFamily="34" charset="0"/>
          </a:endParaRPr>
        </a:p>
      </dgm:t>
    </dgm:pt>
    <dgm:pt modelId="{7D3AAF66-B725-4623-8F12-57F48D0FD8A0}">
      <dgm:prSet custT="1"/>
      <dgm:spPr/>
      <dgm:t>
        <a:bodyPr/>
        <a:lstStyle/>
        <a:p>
          <a:r>
            <a:rPr kumimoji="1" lang="en-US" altLang="ja-JP" sz="1600" b="1" dirty="0">
              <a:latin typeface="Trebuchet MS" panose="020B0603020202020204" pitchFamily="34" charset="0"/>
            </a:rPr>
            <a:t>Biomass growth</a:t>
          </a:r>
          <a:endParaRPr kumimoji="1" lang="ja-JP" altLang="en-US" sz="1600" b="1" dirty="0">
            <a:latin typeface="Trebuchet MS" panose="020B0603020202020204" pitchFamily="34" charset="0"/>
          </a:endParaRPr>
        </a:p>
      </dgm:t>
    </dgm:pt>
    <dgm:pt modelId="{89E77387-3A7B-4493-A2EF-A99A310B61B5}" type="parTrans" cxnId="{C9388FFE-89EE-4A42-A653-A2F949DF6BCD}">
      <dgm:prSet/>
      <dgm:spPr/>
      <dgm:t>
        <a:bodyPr/>
        <a:lstStyle/>
        <a:p>
          <a:endParaRPr kumimoji="1" lang="ja-JP" altLang="en-US" sz="1600">
            <a:latin typeface="Trebuchet MS" panose="020B0603020202020204" pitchFamily="34" charset="0"/>
          </a:endParaRPr>
        </a:p>
      </dgm:t>
    </dgm:pt>
    <dgm:pt modelId="{BA7BB878-D971-4535-9082-FDD5FE6240F6}" type="sibTrans" cxnId="{C9388FFE-89EE-4A42-A653-A2F949DF6BCD}">
      <dgm:prSet/>
      <dgm:spPr/>
      <dgm:t>
        <a:bodyPr/>
        <a:lstStyle/>
        <a:p>
          <a:endParaRPr kumimoji="1" lang="ja-JP" altLang="en-US" sz="1600">
            <a:latin typeface="Trebuchet MS" panose="020B0603020202020204" pitchFamily="34" charset="0"/>
          </a:endParaRPr>
        </a:p>
      </dgm:t>
    </dgm:pt>
    <dgm:pt modelId="{789C448D-F93C-4018-8A0D-3F49404C982E}">
      <dgm:prSet custT="1"/>
      <dgm:spPr/>
      <dgm:t>
        <a:bodyPr/>
        <a:lstStyle/>
        <a:p>
          <a:r>
            <a:rPr lang="en-US" altLang="ja-JP" sz="1600">
              <a:latin typeface="Trebuchet MS" panose="020B0603020202020204" pitchFamily="34" charset="0"/>
              <a:ea typeface="游明朝" panose="02020400000000000000" pitchFamily="18" charset="-128"/>
              <a:cs typeface="Times New Roman" panose="02020603050405020304" pitchFamily="18" charset="0"/>
            </a:rPr>
            <a:t>Above-ground biomas in forest plantation which decided based on forest type (IPCC, 2006) (tonnes d.m ha-1)</a:t>
          </a:r>
          <a:endParaRPr kumimoji="1" lang="ja-JP" altLang="en-US" sz="1600">
            <a:latin typeface="Trebuchet MS" panose="020B0603020202020204" pitchFamily="34" charset="0"/>
          </a:endParaRPr>
        </a:p>
      </dgm:t>
    </dgm:pt>
    <dgm:pt modelId="{5CFBA0CC-3C89-4A04-8A37-FAF8AD06410E}" type="parTrans" cxnId="{90F93EA3-1240-4F1C-BF3E-B6D44DDA4106}">
      <dgm:prSet/>
      <dgm:spPr/>
      <dgm:t>
        <a:bodyPr/>
        <a:lstStyle/>
        <a:p>
          <a:endParaRPr kumimoji="1" lang="ja-JP" altLang="en-US" sz="1600">
            <a:latin typeface="Trebuchet MS" panose="020B0603020202020204" pitchFamily="34" charset="0"/>
          </a:endParaRPr>
        </a:p>
      </dgm:t>
    </dgm:pt>
    <dgm:pt modelId="{3BB910EF-DEFF-47BD-A393-17517A8FAADF}" type="sibTrans" cxnId="{90F93EA3-1240-4F1C-BF3E-B6D44DDA4106}">
      <dgm:prSet/>
      <dgm:spPr/>
      <dgm:t>
        <a:bodyPr/>
        <a:lstStyle/>
        <a:p>
          <a:endParaRPr kumimoji="1" lang="ja-JP" altLang="en-US" sz="1600">
            <a:latin typeface="Trebuchet MS" panose="020B0603020202020204" pitchFamily="34" charset="0"/>
          </a:endParaRPr>
        </a:p>
      </dgm:t>
    </dgm:pt>
    <dgm:pt modelId="{EDD58193-DAB2-45B2-9058-0D710BDB91D0}" type="pres">
      <dgm:prSet presAssocID="{3C87A8D8-6C84-4DA1-9B3E-629C2E301DAD}" presName="Name0" presStyleCnt="0">
        <dgm:presLayoutVars>
          <dgm:dir/>
          <dgm:animLvl val="lvl"/>
          <dgm:resizeHandles val="exact"/>
        </dgm:presLayoutVars>
      </dgm:prSet>
      <dgm:spPr/>
    </dgm:pt>
    <dgm:pt modelId="{7467BE88-CB1D-463C-9C30-16F7A3AC3533}" type="pres">
      <dgm:prSet presAssocID="{AEBA25E0-0EB1-4CCB-8D31-488200B9A2E7}" presName="linNode" presStyleCnt="0"/>
      <dgm:spPr/>
    </dgm:pt>
    <dgm:pt modelId="{9562E212-FB40-4BC7-874A-6E60313DA18D}" type="pres">
      <dgm:prSet presAssocID="{AEBA25E0-0EB1-4CCB-8D31-488200B9A2E7}" presName="parTx" presStyleLbl="revTx" presStyleIdx="0" presStyleCnt="4">
        <dgm:presLayoutVars>
          <dgm:chMax val="1"/>
          <dgm:bulletEnabled val="1"/>
        </dgm:presLayoutVars>
      </dgm:prSet>
      <dgm:spPr/>
    </dgm:pt>
    <dgm:pt modelId="{91C9838C-897B-46EF-9274-F995A12E0AD3}" type="pres">
      <dgm:prSet presAssocID="{AEBA25E0-0EB1-4CCB-8D31-488200B9A2E7}" presName="bracket" presStyleLbl="parChTrans1D1" presStyleIdx="0" presStyleCnt="4"/>
      <dgm:spPr/>
    </dgm:pt>
    <dgm:pt modelId="{41B0A452-AE1D-4DBC-A72B-909728F65E8B}" type="pres">
      <dgm:prSet presAssocID="{AEBA25E0-0EB1-4CCB-8D31-488200B9A2E7}" presName="spH" presStyleCnt="0"/>
      <dgm:spPr/>
    </dgm:pt>
    <dgm:pt modelId="{9EA2FABD-6765-43DF-822E-1D53CA6D038C}" type="pres">
      <dgm:prSet presAssocID="{AEBA25E0-0EB1-4CCB-8D31-488200B9A2E7}" presName="desTx" presStyleLbl="node1" presStyleIdx="0" presStyleCnt="4">
        <dgm:presLayoutVars>
          <dgm:bulletEnabled val="1"/>
        </dgm:presLayoutVars>
      </dgm:prSet>
      <dgm:spPr/>
    </dgm:pt>
    <dgm:pt modelId="{12E00667-C444-4F34-93BC-2C952382FE1C}" type="pres">
      <dgm:prSet presAssocID="{CD2A4C79-D39E-4880-A2F1-DDA11A613C7F}" presName="spV" presStyleCnt="0"/>
      <dgm:spPr/>
    </dgm:pt>
    <dgm:pt modelId="{92FA175B-F8A4-4F31-98D3-4B3FC0E6917B}" type="pres">
      <dgm:prSet presAssocID="{46F07046-4743-48B7-A422-52CD82F1D394}" presName="linNode" presStyleCnt="0"/>
      <dgm:spPr/>
    </dgm:pt>
    <dgm:pt modelId="{1D022174-09E6-424F-8F84-03CD3AA6D75E}" type="pres">
      <dgm:prSet presAssocID="{46F07046-4743-48B7-A422-52CD82F1D394}" presName="parTx" presStyleLbl="revTx" presStyleIdx="1" presStyleCnt="4">
        <dgm:presLayoutVars>
          <dgm:chMax val="1"/>
          <dgm:bulletEnabled val="1"/>
        </dgm:presLayoutVars>
      </dgm:prSet>
      <dgm:spPr/>
    </dgm:pt>
    <dgm:pt modelId="{7AB4711B-3878-4BC3-94C0-1B5CD5FBD81B}" type="pres">
      <dgm:prSet presAssocID="{46F07046-4743-48B7-A422-52CD82F1D394}" presName="bracket" presStyleLbl="parChTrans1D1" presStyleIdx="1" presStyleCnt="4"/>
      <dgm:spPr/>
    </dgm:pt>
    <dgm:pt modelId="{3B7A85F2-2F4F-4336-B909-F567420E7F50}" type="pres">
      <dgm:prSet presAssocID="{46F07046-4743-48B7-A422-52CD82F1D394}" presName="spH" presStyleCnt="0"/>
      <dgm:spPr/>
    </dgm:pt>
    <dgm:pt modelId="{53069B20-4EB7-4331-AAC1-0239120BE6BB}" type="pres">
      <dgm:prSet presAssocID="{46F07046-4743-48B7-A422-52CD82F1D394}" presName="desTx" presStyleLbl="node1" presStyleIdx="1" presStyleCnt="4">
        <dgm:presLayoutVars>
          <dgm:bulletEnabled val="1"/>
        </dgm:presLayoutVars>
      </dgm:prSet>
      <dgm:spPr/>
    </dgm:pt>
    <dgm:pt modelId="{51ED94BD-E349-422B-B3AC-41DA92469413}" type="pres">
      <dgm:prSet presAssocID="{DB75A5C9-CFB6-4CEC-A29E-FBE2C9051B55}" presName="spV" presStyleCnt="0"/>
      <dgm:spPr/>
    </dgm:pt>
    <dgm:pt modelId="{13275134-FCF1-4457-9389-82EBE8244D46}" type="pres">
      <dgm:prSet presAssocID="{D16925CD-B487-47CF-8601-BDAA3B302872}" presName="linNode" presStyleCnt="0"/>
      <dgm:spPr/>
    </dgm:pt>
    <dgm:pt modelId="{FE002518-C6B2-4EDE-BA9B-4DD43C41E8E3}" type="pres">
      <dgm:prSet presAssocID="{D16925CD-B487-47CF-8601-BDAA3B302872}" presName="parTx" presStyleLbl="revTx" presStyleIdx="2" presStyleCnt="4">
        <dgm:presLayoutVars>
          <dgm:chMax val="1"/>
          <dgm:bulletEnabled val="1"/>
        </dgm:presLayoutVars>
      </dgm:prSet>
      <dgm:spPr/>
    </dgm:pt>
    <dgm:pt modelId="{5B2153E0-8863-4D4E-87D1-90FA2BF01295}" type="pres">
      <dgm:prSet presAssocID="{D16925CD-B487-47CF-8601-BDAA3B302872}" presName="bracket" presStyleLbl="parChTrans1D1" presStyleIdx="2" presStyleCnt="4"/>
      <dgm:spPr/>
    </dgm:pt>
    <dgm:pt modelId="{FFC11119-C3F9-42F6-8DD2-75F5DFEE1877}" type="pres">
      <dgm:prSet presAssocID="{D16925CD-B487-47CF-8601-BDAA3B302872}" presName="spH" presStyleCnt="0"/>
      <dgm:spPr/>
    </dgm:pt>
    <dgm:pt modelId="{C3DF4367-7E41-4700-91AE-51A8F1A7921B}" type="pres">
      <dgm:prSet presAssocID="{D16925CD-B487-47CF-8601-BDAA3B302872}" presName="desTx" presStyleLbl="node1" presStyleIdx="2" presStyleCnt="4">
        <dgm:presLayoutVars>
          <dgm:bulletEnabled val="1"/>
        </dgm:presLayoutVars>
      </dgm:prSet>
      <dgm:spPr/>
    </dgm:pt>
    <dgm:pt modelId="{00974D6B-E660-4A2F-AC05-6086FCBBC9E3}" type="pres">
      <dgm:prSet presAssocID="{F7174AD1-F03D-4CAA-A06F-0BE38F895F88}" presName="spV" presStyleCnt="0"/>
      <dgm:spPr/>
    </dgm:pt>
    <dgm:pt modelId="{4318B545-4108-45FD-A489-B16688BAA7C8}" type="pres">
      <dgm:prSet presAssocID="{7D3AAF66-B725-4623-8F12-57F48D0FD8A0}" presName="linNode" presStyleCnt="0"/>
      <dgm:spPr/>
    </dgm:pt>
    <dgm:pt modelId="{1C69CC89-C24B-4C32-A4AD-7F007B6DBFDD}" type="pres">
      <dgm:prSet presAssocID="{7D3AAF66-B725-4623-8F12-57F48D0FD8A0}" presName="parTx" presStyleLbl="revTx" presStyleIdx="3" presStyleCnt="4">
        <dgm:presLayoutVars>
          <dgm:chMax val="1"/>
          <dgm:bulletEnabled val="1"/>
        </dgm:presLayoutVars>
      </dgm:prSet>
      <dgm:spPr/>
    </dgm:pt>
    <dgm:pt modelId="{57A34D5D-0CE0-4A2C-AD03-302688970CCA}" type="pres">
      <dgm:prSet presAssocID="{7D3AAF66-B725-4623-8F12-57F48D0FD8A0}" presName="bracket" presStyleLbl="parChTrans1D1" presStyleIdx="3" presStyleCnt="4"/>
      <dgm:spPr/>
    </dgm:pt>
    <dgm:pt modelId="{B3A4C47F-6EE7-48C8-A576-98983BE50F27}" type="pres">
      <dgm:prSet presAssocID="{7D3AAF66-B725-4623-8F12-57F48D0FD8A0}" presName="spH" presStyleCnt="0"/>
      <dgm:spPr/>
    </dgm:pt>
    <dgm:pt modelId="{E0BE8700-DF64-4785-823C-2E6E46C6BDB4}" type="pres">
      <dgm:prSet presAssocID="{7D3AAF66-B725-4623-8F12-57F48D0FD8A0}" presName="desTx" presStyleLbl="node1" presStyleIdx="3" presStyleCnt="4">
        <dgm:presLayoutVars>
          <dgm:bulletEnabled val="1"/>
        </dgm:presLayoutVars>
      </dgm:prSet>
      <dgm:spPr/>
    </dgm:pt>
  </dgm:ptLst>
  <dgm:cxnLst>
    <dgm:cxn modelId="{DFE4670A-F2FC-4E62-99DE-BD36B60B24AC}" type="presOf" srcId="{D16925CD-B487-47CF-8601-BDAA3B302872}" destId="{FE002518-C6B2-4EDE-BA9B-4DD43C41E8E3}" srcOrd="0" destOrd="0" presId="urn:diagrams.loki3.com/BracketList"/>
    <dgm:cxn modelId="{6E1C6517-2EE3-4170-8C85-386774A613EC}" type="presOf" srcId="{789C448D-F93C-4018-8A0D-3F49404C982E}" destId="{E0BE8700-DF64-4785-823C-2E6E46C6BDB4}" srcOrd="0" destOrd="0" presId="urn:diagrams.loki3.com/BracketList"/>
    <dgm:cxn modelId="{69DEE51E-E63B-49FD-8317-77CA4C85D4A5}" srcId="{3C87A8D8-6C84-4DA1-9B3E-629C2E301DAD}" destId="{46F07046-4743-48B7-A422-52CD82F1D394}" srcOrd="1" destOrd="0" parTransId="{32EA0E84-2846-4B2F-B75C-D77B76898A38}" sibTransId="{DB75A5C9-CFB6-4CEC-A29E-FBE2C9051B55}"/>
    <dgm:cxn modelId="{F41B2135-800A-4A7F-A925-AE84A2FBCD84}" type="presOf" srcId="{46F07046-4743-48B7-A422-52CD82F1D394}" destId="{1D022174-09E6-424F-8F84-03CD3AA6D75E}" srcOrd="0" destOrd="0" presId="urn:diagrams.loki3.com/BracketList"/>
    <dgm:cxn modelId="{8A11FB37-6102-4380-9C93-65451416EF65}" type="presOf" srcId="{291945EF-BC43-436B-81D0-5E7901328357}" destId="{9EA2FABD-6765-43DF-822E-1D53CA6D038C}" srcOrd="0" destOrd="0" presId="urn:diagrams.loki3.com/BracketList"/>
    <dgm:cxn modelId="{8EF06C62-939C-4D53-9F61-57734414B978}" type="presOf" srcId="{30974E6C-6D57-4939-B035-274F51D73CEE}" destId="{C3DF4367-7E41-4700-91AE-51A8F1A7921B}" srcOrd="0" destOrd="0" presId="urn:diagrams.loki3.com/BracketList"/>
    <dgm:cxn modelId="{10C75D6C-9CF8-45D9-95F5-51AFC4F24F24}" type="presOf" srcId="{3C87A8D8-6C84-4DA1-9B3E-629C2E301DAD}" destId="{EDD58193-DAB2-45B2-9058-0D710BDB91D0}" srcOrd="0" destOrd="0" presId="urn:diagrams.loki3.com/BracketList"/>
    <dgm:cxn modelId="{E913A770-2D39-4E7C-8362-C531A0B9AB79}" type="presOf" srcId="{7D3AAF66-B725-4623-8F12-57F48D0FD8A0}" destId="{1C69CC89-C24B-4C32-A4AD-7F007B6DBFDD}" srcOrd="0" destOrd="0" presId="urn:diagrams.loki3.com/BracketList"/>
    <dgm:cxn modelId="{3BE14B82-95D6-4F11-B0D4-F2B68A51C100}" type="presOf" srcId="{01876BE5-A514-4A01-A4C2-EB5946C84BE7}" destId="{53069B20-4EB7-4331-AAC1-0239120BE6BB}" srcOrd="0" destOrd="0" presId="urn:diagrams.loki3.com/BracketList"/>
    <dgm:cxn modelId="{A40CCD9E-3C13-4F9A-9596-6DBE16045D8B}" srcId="{3C87A8D8-6C84-4DA1-9B3E-629C2E301DAD}" destId="{D16925CD-B487-47CF-8601-BDAA3B302872}" srcOrd="2" destOrd="0" parTransId="{85629027-56B1-4891-A167-1F2C6D36AE66}" sibTransId="{F7174AD1-F03D-4CAA-A06F-0BE38F895F88}"/>
    <dgm:cxn modelId="{90F93EA3-1240-4F1C-BF3E-B6D44DDA4106}" srcId="{7D3AAF66-B725-4623-8F12-57F48D0FD8A0}" destId="{789C448D-F93C-4018-8A0D-3F49404C982E}" srcOrd="0" destOrd="0" parTransId="{5CFBA0CC-3C89-4A04-8A37-FAF8AD06410E}" sibTransId="{3BB910EF-DEFF-47BD-A393-17517A8FAADF}"/>
    <dgm:cxn modelId="{A77C25A6-B73E-4FBF-BF13-A63AB7EACC11}" srcId="{46F07046-4743-48B7-A422-52CD82F1D394}" destId="{01876BE5-A514-4A01-A4C2-EB5946C84BE7}" srcOrd="0" destOrd="0" parTransId="{09C43D52-E884-4601-A927-DFC3ECD82EF5}" sibTransId="{C15123B8-9999-4AC9-ACD6-A74A79F804C5}"/>
    <dgm:cxn modelId="{EB4EB9A7-73F1-442C-947B-64D9B337CD2C}" srcId="{AEBA25E0-0EB1-4CCB-8D31-488200B9A2E7}" destId="{291945EF-BC43-436B-81D0-5E7901328357}" srcOrd="0" destOrd="0" parTransId="{19F8D3D7-70ED-4F38-853D-3443CD7CA17E}" sibTransId="{65B91908-9996-4E75-9F68-6A4657C89036}"/>
    <dgm:cxn modelId="{FD10CDD7-3116-4E7F-B116-418E28454307}" srcId="{D16925CD-B487-47CF-8601-BDAA3B302872}" destId="{30974E6C-6D57-4939-B035-274F51D73CEE}" srcOrd="0" destOrd="0" parTransId="{D657ECB2-0E7F-4BF6-8083-0069405A4C30}" sibTransId="{A0067BCB-70A1-49AF-9421-3A3C3F6E3214}"/>
    <dgm:cxn modelId="{D1EEE4D7-3BA7-433B-9DD9-433D9BBED624}" srcId="{3C87A8D8-6C84-4DA1-9B3E-629C2E301DAD}" destId="{AEBA25E0-0EB1-4CCB-8D31-488200B9A2E7}" srcOrd="0" destOrd="0" parTransId="{286F4BE3-A4C7-4032-AF03-5EFD1961C67E}" sibTransId="{CD2A4C79-D39E-4880-A2F1-DDA11A613C7F}"/>
    <dgm:cxn modelId="{78A4EAF9-5D77-40A2-A4DD-D43786F0EC62}" type="presOf" srcId="{AEBA25E0-0EB1-4CCB-8D31-488200B9A2E7}" destId="{9562E212-FB40-4BC7-874A-6E60313DA18D}" srcOrd="0" destOrd="0" presId="urn:diagrams.loki3.com/BracketList"/>
    <dgm:cxn modelId="{C9388FFE-89EE-4A42-A653-A2F949DF6BCD}" srcId="{3C87A8D8-6C84-4DA1-9B3E-629C2E301DAD}" destId="{7D3AAF66-B725-4623-8F12-57F48D0FD8A0}" srcOrd="3" destOrd="0" parTransId="{89E77387-3A7B-4493-A2EF-A99A310B61B5}" sibTransId="{BA7BB878-D971-4535-9082-FDD5FE6240F6}"/>
    <dgm:cxn modelId="{A3614506-31B3-4E15-BA76-73ED95B8C186}" type="presParOf" srcId="{EDD58193-DAB2-45B2-9058-0D710BDB91D0}" destId="{7467BE88-CB1D-463C-9C30-16F7A3AC3533}" srcOrd="0" destOrd="0" presId="urn:diagrams.loki3.com/BracketList"/>
    <dgm:cxn modelId="{86F12D91-23CF-46FC-9B5A-68413CABD96B}" type="presParOf" srcId="{7467BE88-CB1D-463C-9C30-16F7A3AC3533}" destId="{9562E212-FB40-4BC7-874A-6E60313DA18D}" srcOrd="0" destOrd="0" presId="urn:diagrams.loki3.com/BracketList"/>
    <dgm:cxn modelId="{786A8839-9162-4814-A239-FF384C4F9F80}" type="presParOf" srcId="{7467BE88-CB1D-463C-9C30-16F7A3AC3533}" destId="{91C9838C-897B-46EF-9274-F995A12E0AD3}" srcOrd="1" destOrd="0" presId="urn:diagrams.loki3.com/BracketList"/>
    <dgm:cxn modelId="{CB28E246-9223-4CDD-8012-C12AC9F8172B}" type="presParOf" srcId="{7467BE88-CB1D-463C-9C30-16F7A3AC3533}" destId="{41B0A452-AE1D-4DBC-A72B-909728F65E8B}" srcOrd="2" destOrd="0" presId="urn:diagrams.loki3.com/BracketList"/>
    <dgm:cxn modelId="{57BB6B0D-4A77-4613-8957-EA527339005F}" type="presParOf" srcId="{7467BE88-CB1D-463C-9C30-16F7A3AC3533}" destId="{9EA2FABD-6765-43DF-822E-1D53CA6D038C}" srcOrd="3" destOrd="0" presId="urn:diagrams.loki3.com/BracketList"/>
    <dgm:cxn modelId="{340905AE-3F0A-4206-80C3-D9B052619BC0}" type="presParOf" srcId="{EDD58193-DAB2-45B2-9058-0D710BDB91D0}" destId="{12E00667-C444-4F34-93BC-2C952382FE1C}" srcOrd="1" destOrd="0" presId="urn:diagrams.loki3.com/BracketList"/>
    <dgm:cxn modelId="{EE160353-3202-4312-8FF5-2ADF1FC7ACF2}" type="presParOf" srcId="{EDD58193-DAB2-45B2-9058-0D710BDB91D0}" destId="{92FA175B-F8A4-4F31-98D3-4B3FC0E6917B}" srcOrd="2" destOrd="0" presId="urn:diagrams.loki3.com/BracketList"/>
    <dgm:cxn modelId="{7F5DB237-C0E3-46F4-8CF1-E79747B05819}" type="presParOf" srcId="{92FA175B-F8A4-4F31-98D3-4B3FC0E6917B}" destId="{1D022174-09E6-424F-8F84-03CD3AA6D75E}" srcOrd="0" destOrd="0" presId="urn:diagrams.loki3.com/BracketList"/>
    <dgm:cxn modelId="{B50077CE-AE46-4A10-AAD3-3737F6A31C3E}" type="presParOf" srcId="{92FA175B-F8A4-4F31-98D3-4B3FC0E6917B}" destId="{7AB4711B-3878-4BC3-94C0-1B5CD5FBD81B}" srcOrd="1" destOrd="0" presId="urn:diagrams.loki3.com/BracketList"/>
    <dgm:cxn modelId="{BF9A3565-CF5D-48A3-B2AD-C43B44CBFD29}" type="presParOf" srcId="{92FA175B-F8A4-4F31-98D3-4B3FC0E6917B}" destId="{3B7A85F2-2F4F-4336-B909-F567420E7F50}" srcOrd="2" destOrd="0" presId="urn:diagrams.loki3.com/BracketList"/>
    <dgm:cxn modelId="{2147ABD5-1D88-4A1E-BEC9-F1EDEAABB391}" type="presParOf" srcId="{92FA175B-F8A4-4F31-98D3-4B3FC0E6917B}" destId="{53069B20-4EB7-4331-AAC1-0239120BE6BB}" srcOrd="3" destOrd="0" presId="urn:diagrams.loki3.com/BracketList"/>
    <dgm:cxn modelId="{BE652F18-493F-418B-BA39-50EF789D092A}" type="presParOf" srcId="{EDD58193-DAB2-45B2-9058-0D710BDB91D0}" destId="{51ED94BD-E349-422B-B3AC-41DA92469413}" srcOrd="3" destOrd="0" presId="urn:diagrams.loki3.com/BracketList"/>
    <dgm:cxn modelId="{E6A6C213-7C70-4F73-9C1B-BFFF1DBFC7C1}" type="presParOf" srcId="{EDD58193-DAB2-45B2-9058-0D710BDB91D0}" destId="{13275134-FCF1-4457-9389-82EBE8244D46}" srcOrd="4" destOrd="0" presId="urn:diagrams.loki3.com/BracketList"/>
    <dgm:cxn modelId="{D9C11CD1-84F2-46CF-A6AB-525DA6563772}" type="presParOf" srcId="{13275134-FCF1-4457-9389-82EBE8244D46}" destId="{FE002518-C6B2-4EDE-BA9B-4DD43C41E8E3}" srcOrd="0" destOrd="0" presId="urn:diagrams.loki3.com/BracketList"/>
    <dgm:cxn modelId="{A5D14D59-8F56-459A-A374-A6874E16F38F}" type="presParOf" srcId="{13275134-FCF1-4457-9389-82EBE8244D46}" destId="{5B2153E0-8863-4D4E-87D1-90FA2BF01295}" srcOrd="1" destOrd="0" presId="urn:diagrams.loki3.com/BracketList"/>
    <dgm:cxn modelId="{C930C9D4-0111-4A69-B8B1-E006675A8FFD}" type="presParOf" srcId="{13275134-FCF1-4457-9389-82EBE8244D46}" destId="{FFC11119-C3F9-42F6-8DD2-75F5DFEE1877}" srcOrd="2" destOrd="0" presId="urn:diagrams.loki3.com/BracketList"/>
    <dgm:cxn modelId="{D1AA640F-0025-46DF-9BB6-7FB4D31969C3}" type="presParOf" srcId="{13275134-FCF1-4457-9389-82EBE8244D46}" destId="{C3DF4367-7E41-4700-91AE-51A8F1A7921B}" srcOrd="3" destOrd="0" presId="urn:diagrams.loki3.com/BracketList"/>
    <dgm:cxn modelId="{566E5F5C-2CF5-44D9-A423-24669A44275B}" type="presParOf" srcId="{EDD58193-DAB2-45B2-9058-0D710BDB91D0}" destId="{00974D6B-E660-4A2F-AC05-6086FCBBC9E3}" srcOrd="5" destOrd="0" presId="urn:diagrams.loki3.com/BracketList"/>
    <dgm:cxn modelId="{0F24D125-BA45-4415-A37E-E85448D8FD49}" type="presParOf" srcId="{EDD58193-DAB2-45B2-9058-0D710BDB91D0}" destId="{4318B545-4108-45FD-A489-B16688BAA7C8}" srcOrd="6" destOrd="0" presId="urn:diagrams.loki3.com/BracketList"/>
    <dgm:cxn modelId="{777CD5B8-BAE1-49E9-8DB9-5818FE14298A}" type="presParOf" srcId="{4318B545-4108-45FD-A489-B16688BAA7C8}" destId="{1C69CC89-C24B-4C32-A4AD-7F007B6DBFDD}" srcOrd="0" destOrd="0" presId="urn:diagrams.loki3.com/BracketList"/>
    <dgm:cxn modelId="{81BDB446-8C2B-4B99-B0A4-1134856FB78D}" type="presParOf" srcId="{4318B545-4108-45FD-A489-B16688BAA7C8}" destId="{57A34D5D-0CE0-4A2C-AD03-302688970CCA}" srcOrd="1" destOrd="0" presId="urn:diagrams.loki3.com/BracketList"/>
    <dgm:cxn modelId="{51D89B64-5051-4DEA-B986-2CE470FE29D2}" type="presParOf" srcId="{4318B545-4108-45FD-A489-B16688BAA7C8}" destId="{B3A4C47F-6EE7-48C8-A576-98983BE50F27}" srcOrd="2" destOrd="0" presId="urn:diagrams.loki3.com/BracketList"/>
    <dgm:cxn modelId="{C5875C7F-CB96-4028-B22B-6B45E696235F}" type="presParOf" srcId="{4318B545-4108-45FD-A489-B16688BAA7C8}" destId="{E0BE8700-DF64-4785-823C-2E6E46C6BDB4}"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5B0F62-5789-4D75-AFEC-D3B7D49EDAAF}" type="doc">
      <dgm:prSet loTypeId="urn:microsoft.com/office/officeart/2005/8/layout/hierarchy3" loCatId="list" qsTypeId="urn:microsoft.com/office/officeart/2005/8/quickstyle/simple2" qsCatId="simple" csTypeId="urn:microsoft.com/office/officeart/2005/8/colors/accent0_3" csCatId="mainScheme" phldr="1"/>
      <dgm:spPr/>
      <dgm:t>
        <a:bodyPr/>
        <a:lstStyle/>
        <a:p>
          <a:endParaRPr kumimoji="1" lang="ja-JP" altLang="en-US"/>
        </a:p>
      </dgm:t>
    </dgm:pt>
    <dgm:pt modelId="{446850F0-D545-4F77-BDAA-ED8C1A4C09E3}">
      <dgm:prSet phldrT="[Text]" custT="1"/>
      <dgm:spPr/>
      <dgm:t>
        <a:bodyPr/>
        <a:lstStyle/>
        <a:p>
          <a:pPr>
            <a:buNone/>
          </a:pPr>
          <a:r>
            <a:rPr lang="en-US" altLang="ja-JP" sz="1800" dirty="0">
              <a:latin typeface="Trebuchet MS" panose="020B0603020202020204" pitchFamily="34" charset="0"/>
            </a:rPr>
            <a:t>a) </a:t>
          </a:r>
          <a:r>
            <a:rPr kumimoji="1" lang="en-US" altLang="ja-JP" sz="1800" dirty="0" err="1">
              <a:latin typeface="Trebuchet MS" panose="020B0603020202020204" pitchFamily="34" charset="0"/>
            </a:rPr>
            <a:t>M</a:t>
          </a:r>
          <a:r>
            <a:rPr lang="en-US" altLang="ja-JP" sz="1800" dirty="0" err="1">
              <a:latin typeface="Trebuchet MS" panose="020B0603020202020204" pitchFamily="34" charset="0"/>
            </a:rPr>
            <a:t>aximising</a:t>
          </a:r>
          <a:r>
            <a:rPr lang="en-US" altLang="ja-JP" sz="1800" dirty="0">
              <a:latin typeface="Trebuchet MS" panose="020B0603020202020204" pitchFamily="34" charset="0"/>
            </a:rPr>
            <a:t> carbon dioxide captured from the atmosphere and storing it over the long term</a:t>
          </a:r>
          <a:endParaRPr kumimoji="1" lang="ja-JP" altLang="en-US" sz="1800" dirty="0"/>
        </a:p>
      </dgm:t>
    </dgm:pt>
    <dgm:pt modelId="{368DECEC-A583-4CB5-9119-5D0836938D99}" type="parTrans" cxnId="{C8786620-9B10-4C88-A306-9733212B2C02}">
      <dgm:prSet/>
      <dgm:spPr/>
      <dgm:t>
        <a:bodyPr/>
        <a:lstStyle/>
        <a:p>
          <a:endParaRPr kumimoji="1" lang="ja-JP" altLang="en-US" sz="4400"/>
        </a:p>
      </dgm:t>
    </dgm:pt>
    <dgm:pt modelId="{6777117D-5F6F-4EC2-A71A-63DDEFE3AA15}" type="sibTrans" cxnId="{C8786620-9B10-4C88-A306-9733212B2C02}">
      <dgm:prSet/>
      <dgm:spPr/>
      <dgm:t>
        <a:bodyPr/>
        <a:lstStyle/>
        <a:p>
          <a:endParaRPr kumimoji="1" lang="ja-JP" altLang="en-US" sz="4400"/>
        </a:p>
      </dgm:t>
    </dgm:pt>
    <dgm:pt modelId="{320715DF-F426-4F59-887D-DAD72B13D6E2}">
      <dgm:prSet phldrT="[Text]" custT="1"/>
      <dgm:spPr/>
      <dgm:t>
        <a:bodyPr/>
        <a:lstStyle/>
        <a:p>
          <a:r>
            <a:rPr lang="en-US" altLang="ja-JP" sz="1800" dirty="0">
              <a:latin typeface="Trebuchet MS" panose="020B0603020202020204" pitchFamily="34" charset="0"/>
            </a:rPr>
            <a:t>b) Protecting biodiversity; assisting protection against natural hazards </a:t>
          </a:r>
          <a:endParaRPr kumimoji="1" lang="ja-JP" altLang="en-US" sz="1800" dirty="0"/>
        </a:p>
      </dgm:t>
    </dgm:pt>
    <dgm:pt modelId="{5F265E8E-880B-4F36-862F-6F37A1BBD78B}" type="parTrans" cxnId="{02969162-FFA2-4BE1-8238-6C517DF82090}">
      <dgm:prSet/>
      <dgm:spPr/>
      <dgm:t>
        <a:bodyPr/>
        <a:lstStyle/>
        <a:p>
          <a:endParaRPr kumimoji="1" lang="ja-JP" altLang="en-US" sz="4400"/>
        </a:p>
      </dgm:t>
    </dgm:pt>
    <dgm:pt modelId="{1F2A812A-C31D-4154-8B7F-2B2F0132AB68}" type="sibTrans" cxnId="{02969162-FFA2-4BE1-8238-6C517DF82090}">
      <dgm:prSet/>
      <dgm:spPr/>
      <dgm:t>
        <a:bodyPr/>
        <a:lstStyle/>
        <a:p>
          <a:endParaRPr kumimoji="1" lang="ja-JP" altLang="en-US" sz="4400"/>
        </a:p>
      </dgm:t>
    </dgm:pt>
    <dgm:pt modelId="{0E75ADE7-5CC1-4260-A2BC-EAC862240F06}">
      <dgm:prSet phldrT="[Text]" custT="1"/>
      <dgm:spPr/>
      <dgm:t>
        <a:bodyPr/>
        <a:lstStyle/>
        <a:p>
          <a:r>
            <a:rPr lang="en-US" altLang="ja-JP" sz="1800" dirty="0">
              <a:latin typeface="Trebuchet MS" panose="020B0603020202020204" pitchFamily="34" charset="0"/>
            </a:rPr>
            <a:t>c) Enhancing local economies</a:t>
          </a:r>
          <a:endParaRPr kumimoji="1" lang="ja-JP" altLang="en-US" sz="1800" dirty="0"/>
        </a:p>
      </dgm:t>
    </dgm:pt>
    <dgm:pt modelId="{1AEBB15A-F774-40BD-95C2-385246A62DB9}" type="parTrans" cxnId="{6B58EE61-52AD-4B64-BAC9-9EDDCCBE1006}">
      <dgm:prSet/>
      <dgm:spPr/>
      <dgm:t>
        <a:bodyPr/>
        <a:lstStyle/>
        <a:p>
          <a:endParaRPr kumimoji="1" lang="ja-JP" altLang="en-US" sz="4400"/>
        </a:p>
      </dgm:t>
    </dgm:pt>
    <dgm:pt modelId="{B845C14B-97F0-440F-9401-53D2B596198B}" type="sibTrans" cxnId="{6B58EE61-52AD-4B64-BAC9-9EDDCCBE1006}">
      <dgm:prSet/>
      <dgm:spPr/>
      <dgm:t>
        <a:bodyPr/>
        <a:lstStyle/>
        <a:p>
          <a:endParaRPr kumimoji="1" lang="ja-JP" altLang="en-US" sz="4400"/>
        </a:p>
      </dgm:t>
    </dgm:pt>
    <dgm:pt modelId="{7688F510-FA1C-4E32-9C2F-AE5D0017C702}" type="pres">
      <dgm:prSet presAssocID="{8B5B0F62-5789-4D75-AFEC-D3B7D49EDAAF}" presName="diagram" presStyleCnt="0">
        <dgm:presLayoutVars>
          <dgm:chPref val="1"/>
          <dgm:dir/>
          <dgm:animOne val="branch"/>
          <dgm:animLvl val="lvl"/>
          <dgm:resizeHandles/>
        </dgm:presLayoutVars>
      </dgm:prSet>
      <dgm:spPr/>
    </dgm:pt>
    <dgm:pt modelId="{D73CD2A7-9C92-48CF-871E-70906CE30922}" type="pres">
      <dgm:prSet presAssocID="{446850F0-D545-4F77-BDAA-ED8C1A4C09E3}" presName="root" presStyleCnt="0"/>
      <dgm:spPr/>
    </dgm:pt>
    <dgm:pt modelId="{9C599EFC-F4F3-43A2-8D33-6A74CEB66443}" type="pres">
      <dgm:prSet presAssocID="{446850F0-D545-4F77-BDAA-ED8C1A4C09E3}" presName="rootComposite" presStyleCnt="0"/>
      <dgm:spPr/>
    </dgm:pt>
    <dgm:pt modelId="{7A3FFFD9-A8A3-4ABA-AC6D-05E46C83A47C}" type="pres">
      <dgm:prSet presAssocID="{446850F0-D545-4F77-BDAA-ED8C1A4C09E3}" presName="rootText" presStyleLbl="node1" presStyleIdx="0" presStyleCnt="3"/>
      <dgm:spPr/>
    </dgm:pt>
    <dgm:pt modelId="{C35F9251-0115-47C7-8CAD-4977F3C03E6C}" type="pres">
      <dgm:prSet presAssocID="{446850F0-D545-4F77-BDAA-ED8C1A4C09E3}" presName="rootConnector" presStyleLbl="node1" presStyleIdx="0" presStyleCnt="3"/>
      <dgm:spPr/>
    </dgm:pt>
    <dgm:pt modelId="{8623C63E-AE2A-4520-A10C-E7502A92A9F1}" type="pres">
      <dgm:prSet presAssocID="{446850F0-D545-4F77-BDAA-ED8C1A4C09E3}" presName="childShape" presStyleCnt="0"/>
      <dgm:spPr/>
    </dgm:pt>
    <dgm:pt modelId="{CB4BF6DF-4340-4AD0-BF28-47077D12A6D7}" type="pres">
      <dgm:prSet presAssocID="{320715DF-F426-4F59-887D-DAD72B13D6E2}" presName="root" presStyleCnt="0"/>
      <dgm:spPr/>
    </dgm:pt>
    <dgm:pt modelId="{F3052C8E-4D34-4B29-8924-9F26E90BCD32}" type="pres">
      <dgm:prSet presAssocID="{320715DF-F426-4F59-887D-DAD72B13D6E2}" presName="rootComposite" presStyleCnt="0"/>
      <dgm:spPr/>
    </dgm:pt>
    <dgm:pt modelId="{3DA583CA-BF15-4CBE-A0DA-B94D0A812442}" type="pres">
      <dgm:prSet presAssocID="{320715DF-F426-4F59-887D-DAD72B13D6E2}" presName="rootText" presStyleLbl="node1" presStyleIdx="1" presStyleCnt="3"/>
      <dgm:spPr/>
    </dgm:pt>
    <dgm:pt modelId="{C75370E2-359B-4B4B-BBF8-9838E8EF43F8}" type="pres">
      <dgm:prSet presAssocID="{320715DF-F426-4F59-887D-DAD72B13D6E2}" presName="rootConnector" presStyleLbl="node1" presStyleIdx="1" presStyleCnt="3"/>
      <dgm:spPr/>
    </dgm:pt>
    <dgm:pt modelId="{DB358C14-0B05-48C1-9EEE-42B44BC5BF52}" type="pres">
      <dgm:prSet presAssocID="{320715DF-F426-4F59-887D-DAD72B13D6E2}" presName="childShape" presStyleCnt="0"/>
      <dgm:spPr/>
    </dgm:pt>
    <dgm:pt modelId="{2AFC90F5-51C0-4962-8FCC-5BB9FA839C31}" type="pres">
      <dgm:prSet presAssocID="{0E75ADE7-5CC1-4260-A2BC-EAC862240F06}" presName="root" presStyleCnt="0"/>
      <dgm:spPr/>
    </dgm:pt>
    <dgm:pt modelId="{660A937F-DD1B-4F4D-B8D9-9EAD47D5FEEC}" type="pres">
      <dgm:prSet presAssocID="{0E75ADE7-5CC1-4260-A2BC-EAC862240F06}" presName="rootComposite" presStyleCnt="0"/>
      <dgm:spPr/>
    </dgm:pt>
    <dgm:pt modelId="{80642CBB-8544-407C-843F-4C075D515719}" type="pres">
      <dgm:prSet presAssocID="{0E75ADE7-5CC1-4260-A2BC-EAC862240F06}" presName="rootText" presStyleLbl="node1" presStyleIdx="2" presStyleCnt="3"/>
      <dgm:spPr/>
    </dgm:pt>
    <dgm:pt modelId="{E34F042D-D49B-493D-AA9C-A307EDA00CEA}" type="pres">
      <dgm:prSet presAssocID="{0E75ADE7-5CC1-4260-A2BC-EAC862240F06}" presName="rootConnector" presStyleLbl="node1" presStyleIdx="2" presStyleCnt="3"/>
      <dgm:spPr/>
    </dgm:pt>
    <dgm:pt modelId="{F1229B03-24DA-4F4C-85E6-F43D88BCB86E}" type="pres">
      <dgm:prSet presAssocID="{0E75ADE7-5CC1-4260-A2BC-EAC862240F06}" presName="childShape" presStyleCnt="0"/>
      <dgm:spPr/>
    </dgm:pt>
  </dgm:ptLst>
  <dgm:cxnLst>
    <dgm:cxn modelId="{F4077701-57D4-40D7-95CD-524447357E0B}" type="presOf" srcId="{8B5B0F62-5789-4D75-AFEC-D3B7D49EDAAF}" destId="{7688F510-FA1C-4E32-9C2F-AE5D0017C702}" srcOrd="0" destOrd="0" presId="urn:microsoft.com/office/officeart/2005/8/layout/hierarchy3"/>
    <dgm:cxn modelId="{A28B381F-8DB0-4A1C-A4A7-8F060A79F512}" type="presOf" srcId="{320715DF-F426-4F59-887D-DAD72B13D6E2}" destId="{C75370E2-359B-4B4B-BBF8-9838E8EF43F8}" srcOrd="1" destOrd="0" presId="urn:microsoft.com/office/officeart/2005/8/layout/hierarchy3"/>
    <dgm:cxn modelId="{C8786620-9B10-4C88-A306-9733212B2C02}" srcId="{8B5B0F62-5789-4D75-AFEC-D3B7D49EDAAF}" destId="{446850F0-D545-4F77-BDAA-ED8C1A4C09E3}" srcOrd="0" destOrd="0" parTransId="{368DECEC-A583-4CB5-9119-5D0836938D99}" sibTransId="{6777117D-5F6F-4EC2-A71A-63DDEFE3AA15}"/>
    <dgm:cxn modelId="{ADA7752F-2CA5-4ECB-A85F-2AD3B26E82FE}" type="presOf" srcId="{446850F0-D545-4F77-BDAA-ED8C1A4C09E3}" destId="{C35F9251-0115-47C7-8CAD-4977F3C03E6C}" srcOrd="1" destOrd="0" presId="urn:microsoft.com/office/officeart/2005/8/layout/hierarchy3"/>
    <dgm:cxn modelId="{6B58EE61-52AD-4B64-BAC9-9EDDCCBE1006}" srcId="{8B5B0F62-5789-4D75-AFEC-D3B7D49EDAAF}" destId="{0E75ADE7-5CC1-4260-A2BC-EAC862240F06}" srcOrd="2" destOrd="0" parTransId="{1AEBB15A-F774-40BD-95C2-385246A62DB9}" sibTransId="{B845C14B-97F0-440F-9401-53D2B596198B}"/>
    <dgm:cxn modelId="{02969162-FFA2-4BE1-8238-6C517DF82090}" srcId="{8B5B0F62-5789-4D75-AFEC-D3B7D49EDAAF}" destId="{320715DF-F426-4F59-887D-DAD72B13D6E2}" srcOrd="1" destOrd="0" parTransId="{5F265E8E-880B-4F36-862F-6F37A1BBD78B}" sibTransId="{1F2A812A-C31D-4154-8B7F-2B2F0132AB68}"/>
    <dgm:cxn modelId="{D9977565-32D4-4027-A497-A1EB2AD7D05D}" type="presOf" srcId="{446850F0-D545-4F77-BDAA-ED8C1A4C09E3}" destId="{7A3FFFD9-A8A3-4ABA-AC6D-05E46C83A47C}" srcOrd="0" destOrd="0" presId="urn:microsoft.com/office/officeart/2005/8/layout/hierarchy3"/>
    <dgm:cxn modelId="{2C9DCCA4-4D6C-4F7B-BFDC-C8E8BF9BBD18}" type="presOf" srcId="{320715DF-F426-4F59-887D-DAD72B13D6E2}" destId="{3DA583CA-BF15-4CBE-A0DA-B94D0A812442}" srcOrd="0" destOrd="0" presId="urn:microsoft.com/office/officeart/2005/8/layout/hierarchy3"/>
    <dgm:cxn modelId="{2C7A8CDC-144F-4E76-A21B-D33B8042543C}" type="presOf" srcId="{0E75ADE7-5CC1-4260-A2BC-EAC862240F06}" destId="{80642CBB-8544-407C-843F-4C075D515719}" srcOrd="0" destOrd="0" presId="urn:microsoft.com/office/officeart/2005/8/layout/hierarchy3"/>
    <dgm:cxn modelId="{ADB6A5F3-A1E5-41ED-9E17-87A0FE7E392F}" type="presOf" srcId="{0E75ADE7-5CC1-4260-A2BC-EAC862240F06}" destId="{E34F042D-D49B-493D-AA9C-A307EDA00CEA}" srcOrd="1" destOrd="0" presId="urn:microsoft.com/office/officeart/2005/8/layout/hierarchy3"/>
    <dgm:cxn modelId="{EBE83CDC-9A44-4195-926F-BEF4E35A2CCD}" type="presParOf" srcId="{7688F510-FA1C-4E32-9C2F-AE5D0017C702}" destId="{D73CD2A7-9C92-48CF-871E-70906CE30922}" srcOrd="0" destOrd="0" presId="urn:microsoft.com/office/officeart/2005/8/layout/hierarchy3"/>
    <dgm:cxn modelId="{5AB99757-8FC9-47B2-A4E8-964558052C1C}" type="presParOf" srcId="{D73CD2A7-9C92-48CF-871E-70906CE30922}" destId="{9C599EFC-F4F3-43A2-8D33-6A74CEB66443}" srcOrd="0" destOrd="0" presId="urn:microsoft.com/office/officeart/2005/8/layout/hierarchy3"/>
    <dgm:cxn modelId="{EDD29311-7145-4975-9CFA-8B5EF3B3E268}" type="presParOf" srcId="{9C599EFC-F4F3-43A2-8D33-6A74CEB66443}" destId="{7A3FFFD9-A8A3-4ABA-AC6D-05E46C83A47C}" srcOrd="0" destOrd="0" presId="urn:microsoft.com/office/officeart/2005/8/layout/hierarchy3"/>
    <dgm:cxn modelId="{B03E7B62-B628-443C-9981-C03DB051AA2E}" type="presParOf" srcId="{9C599EFC-F4F3-43A2-8D33-6A74CEB66443}" destId="{C35F9251-0115-47C7-8CAD-4977F3C03E6C}" srcOrd="1" destOrd="0" presId="urn:microsoft.com/office/officeart/2005/8/layout/hierarchy3"/>
    <dgm:cxn modelId="{51F17398-333F-4E40-9FB0-E550D7D0012F}" type="presParOf" srcId="{D73CD2A7-9C92-48CF-871E-70906CE30922}" destId="{8623C63E-AE2A-4520-A10C-E7502A92A9F1}" srcOrd="1" destOrd="0" presId="urn:microsoft.com/office/officeart/2005/8/layout/hierarchy3"/>
    <dgm:cxn modelId="{5E31300B-14E6-4133-8C42-7EBD3A098BA4}" type="presParOf" srcId="{7688F510-FA1C-4E32-9C2F-AE5D0017C702}" destId="{CB4BF6DF-4340-4AD0-BF28-47077D12A6D7}" srcOrd="1" destOrd="0" presId="urn:microsoft.com/office/officeart/2005/8/layout/hierarchy3"/>
    <dgm:cxn modelId="{0FF04219-D776-4DA1-8AC5-84F9C2E19277}" type="presParOf" srcId="{CB4BF6DF-4340-4AD0-BF28-47077D12A6D7}" destId="{F3052C8E-4D34-4B29-8924-9F26E90BCD32}" srcOrd="0" destOrd="0" presId="urn:microsoft.com/office/officeart/2005/8/layout/hierarchy3"/>
    <dgm:cxn modelId="{D0C16125-D28C-406E-8AB3-03694F9DD36A}" type="presParOf" srcId="{F3052C8E-4D34-4B29-8924-9F26E90BCD32}" destId="{3DA583CA-BF15-4CBE-A0DA-B94D0A812442}" srcOrd="0" destOrd="0" presId="urn:microsoft.com/office/officeart/2005/8/layout/hierarchy3"/>
    <dgm:cxn modelId="{79E5E6D6-D53F-4CAF-AB16-6A7572664F40}" type="presParOf" srcId="{F3052C8E-4D34-4B29-8924-9F26E90BCD32}" destId="{C75370E2-359B-4B4B-BBF8-9838E8EF43F8}" srcOrd="1" destOrd="0" presId="urn:microsoft.com/office/officeart/2005/8/layout/hierarchy3"/>
    <dgm:cxn modelId="{B219AA94-D570-4E89-8368-F58525985BB4}" type="presParOf" srcId="{CB4BF6DF-4340-4AD0-BF28-47077D12A6D7}" destId="{DB358C14-0B05-48C1-9EEE-42B44BC5BF52}" srcOrd="1" destOrd="0" presId="urn:microsoft.com/office/officeart/2005/8/layout/hierarchy3"/>
    <dgm:cxn modelId="{73F66288-0EDF-4F3A-BF59-3C2A5694ED5F}" type="presParOf" srcId="{7688F510-FA1C-4E32-9C2F-AE5D0017C702}" destId="{2AFC90F5-51C0-4962-8FCC-5BB9FA839C31}" srcOrd="2" destOrd="0" presId="urn:microsoft.com/office/officeart/2005/8/layout/hierarchy3"/>
    <dgm:cxn modelId="{C4B4C4E4-FF68-4D17-B929-C5FEF3209AF2}" type="presParOf" srcId="{2AFC90F5-51C0-4962-8FCC-5BB9FA839C31}" destId="{660A937F-DD1B-4F4D-B8D9-9EAD47D5FEEC}" srcOrd="0" destOrd="0" presId="urn:microsoft.com/office/officeart/2005/8/layout/hierarchy3"/>
    <dgm:cxn modelId="{7F34DB48-042B-4431-A5C0-A3AECF6481F7}" type="presParOf" srcId="{660A937F-DD1B-4F4D-B8D9-9EAD47D5FEEC}" destId="{80642CBB-8544-407C-843F-4C075D515719}" srcOrd="0" destOrd="0" presId="urn:microsoft.com/office/officeart/2005/8/layout/hierarchy3"/>
    <dgm:cxn modelId="{F213DDF4-8238-4CDB-A051-2BB7390B7B17}" type="presParOf" srcId="{660A937F-DD1B-4F4D-B8D9-9EAD47D5FEEC}" destId="{E34F042D-D49B-493D-AA9C-A307EDA00CEA}" srcOrd="1" destOrd="0" presId="urn:microsoft.com/office/officeart/2005/8/layout/hierarchy3"/>
    <dgm:cxn modelId="{03214436-47C0-4FA5-A5DC-FD37024E12FA}" type="presParOf" srcId="{2AFC90F5-51C0-4962-8FCC-5BB9FA839C31}" destId="{F1229B03-24DA-4F4C-85E6-F43D88BCB86E}"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5C560D-9110-483A-9D74-A816D373D677}" type="doc">
      <dgm:prSet loTypeId="urn:microsoft.com/office/officeart/2009/3/layout/DescendingProcess" loCatId="process" qsTypeId="urn:microsoft.com/office/officeart/2005/8/quickstyle/simple1" qsCatId="simple" csTypeId="urn:microsoft.com/office/officeart/2005/8/colors/accent0_3" csCatId="mainScheme" phldr="1"/>
      <dgm:spPr/>
      <dgm:t>
        <a:bodyPr/>
        <a:lstStyle/>
        <a:p>
          <a:endParaRPr kumimoji="1" lang="ja-JP" altLang="en-US"/>
        </a:p>
      </dgm:t>
    </dgm:pt>
    <dgm:pt modelId="{BA6B025F-5A4B-4CD8-A974-FAA79941811E}">
      <dgm:prSet phldrT="[Text]" custT="1"/>
      <dgm:spPr/>
      <dgm:t>
        <a:bodyPr/>
        <a:lstStyle/>
        <a:p>
          <a:r>
            <a:rPr kumimoji="1" lang="en-US" altLang="ja-JP" sz="1400" dirty="0">
              <a:latin typeface="Trebuchet MS" panose="020B0603020202020204" pitchFamily="34" charset="0"/>
            </a:rPr>
            <a:t>Receipt of the seed by the nursery</a:t>
          </a:r>
          <a:endParaRPr kumimoji="1" lang="ja-JP" altLang="en-US" sz="1400" dirty="0">
            <a:latin typeface="Trebuchet MS" panose="020B0603020202020204" pitchFamily="34" charset="0"/>
          </a:endParaRPr>
        </a:p>
      </dgm:t>
    </dgm:pt>
    <dgm:pt modelId="{78FC99CB-AEF0-4C2F-BFE3-50796D07F761}" type="parTrans" cxnId="{83CD42D8-D544-4429-8BF7-3FD333C4CA82}">
      <dgm:prSet/>
      <dgm:spPr/>
      <dgm:t>
        <a:bodyPr/>
        <a:lstStyle/>
        <a:p>
          <a:endParaRPr kumimoji="1" lang="ja-JP" altLang="en-US" sz="2000">
            <a:latin typeface="Trebuchet MS" panose="020B0603020202020204" pitchFamily="34" charset="0"/>
          </a:endParaRPr>
        </a:p>
      </dgm:t>
    </dgm:pt>
    <dgm:pt modelId="{97C6EACE-9E4B-4DC3-924C-BF719997A08E}" type="sibTrans" cxnId="{83CD42D8-D544-4429-8BF7-3FD333C4CA82}">
      <dgm:prSet/>
      <dgm:spPr/>
      <dgm:t>
        <a:bodyPr/>
        <a:lstStyle/>
        <a:p>
          <a:endParaRPr kumimoji="1" lang="ja-JP" altLang="en-US" sz="2000">
            <a:latin typeface="Trebuchet MS" panose="020B0603020202020204" pitchFamily="34" charset="0"/>
          </a:endParaRPr>
        </a:p>
      </dgm:t>
    </dgm:pt>
    <dgm:pt modelId="{FEA1706F-0D4A-4507-BBE4-23E949F621FB}">
      <dgm:prSet phldrT="[Text]" custT="1"/>
      <dgm:spPr/>
      <dgm:t>
        <a:bodyPr/>
        <a:lstStyle/>
        <a:p>
          <a:r>
            <a:rPr kumimoji="1" lang="en-US" altLang="ja-JP" sz="1400" dirty="0">
              <a:latin typeface="Trebuchet MS" panose="020B0603020202020204" pitchFamily="34" charset="0"/>
            </a:rPr>
            <a:t>Development into seedlings</a:t>
          </a:r>
          <a:endParaRPr kumimoji="1" lang="ja-JP" altLang="en-US" sz="1400" dirty="0">
            <a:latin typeface="Trebuchet MS" panose="020B0603020202020204" pitchFamily="34" charset="0"/>
          </a:endParaRPr>
        </a:p>
      </dgm:t>
    </dgm:pt>
    <dgm:pt modelId="{7E858A5D-6E77-4B3A-A3E2-2C10074F56F1}" type="parTrans" cxnId="{FA96714B-5B8F-4FEE-B302-BC9506BEFB73}">
      <dgm:prSet/>
      <dgm:spPr/>
      <dgm:t>
        <a:bodyPr/>
        <a:lstStyle/>
        <a:p>
          <a:endParaRPr kumimoji="1" lang="ja-JP" altLang="en-US" sz="2000">
            <a:latin typeface="Trebuchet MS" panose="020B0603020202020204" pitchFamily="34" charset="0"/>
          </a:endParaRPr>
        </a:p>
      </dgm:t>
    </dgm:pt>
    <dgm:pt modelId="{C5384EBF-46F8-4617-9F83-14773761E901}" type="sibTrans" cxnId="{FA96714B-5B8F-4FEE-B302-BC9506BEFB73}">
      <dgm:prSet/>
      <dgm:spPr/>
      <dgm:t>
        <a:bodyPr/>
        <a:lstStyle/>
        <a:p>
          <a:endParaRPr kumimoji="1" lang="ja-JP" altLang="en-US" sz="2000">
            <a:latin typeface="Trebuchet MS" panose="020B0603020202020204" pitchFamily="34" charset="0"/>
          </a:endParaRPr>
        </a:p>
      </dgm:t>
    </dgm:pt>
    <dgm:pt modelId="{79C5CE40-EA53-4B17-BE93-6D02EDD5CBFD}">
      <dgm:prSet phldrT="[Text]" custT="1"/>
      <dgm:spPr/>
      <dgm:t>
        <a:bodyPr/>
        <a:lstStyle/>
        <a:p>
          <a:r>
            <a:rPr kumimoji="1" lang="en-US" altLang="ja-JP" sz="1400" dirty="0">
              <a:latin typeface="Trebuchet MS" panose="020B0603020202020204" pitchFamily="34" charset="0"/>
            </a:rPr>
            <a:t>Transport to reforestation plot</a:t>
          </a:r>
          <a:endParaRPr kumimoji="1" lang="ja-JP" altLang="en-US" sz="1400" dirty="0">
            <a:latin typeface="Trebuchet MS" panose="020B0603020202020204" pitchFamily="34" charset="0"/>
          </a:endParaRPr>
        </a:p>
      </dgm:t>
    </dgm:pt>
    <dgm:pt modelId="{CD84D086-833C-4CF5-A85E-01869E99BBD0}" type="parTrans" cxnId="{8EE4D3D1-6A4B-4639-B7D7-AE621BE2CC78}">
      <dgm:prSet/>
      <dgm:spPr/>
      <dgm:t>
        <a:bodyPr/>
        <a:lstStyle/>
        <a:p>
          <a:endParaRPr kumimoji="1" lang="ja-JP" altLang="en-US" sz="2000">
            <a:latin typeface="Trebuchet MS" panose="020B0603020202020204" pitchFamily="34" charset="0"/>
          </a:endParaRPr>
        </a:p>
      </dgm:t>
    </dgm:pt>
    <dgm:pt modelId="{544BA841-5E85-4A99-A1E2-C57A7C891B94}" type="sibTrans" cxnId="{8EE4D3D1-6A4B-4639-B7D7-AE621BE2CC78}">
      <dgm:prSet/>
      <dgm:spPr/>
      <dgm:t>
        <a:bodyPr/>
        <a:lstStyle/>
        <a:p>
          <a:endParaRPr kumimoji="1" lang="ja-JP" altLang="en-US" sz="2000">
            <a:latin typeface="Trebuchet MS" panose="020B0603020202020204" pitchFamily="34" charset="0"/>
          </a:endParaRPr>
        </a:p>
      </dgm:t>
    </dgm:pt>
    <dgm:pt modelId="{B4EA3EA9-BC21-430F-8A06-59FD21EC18B8}" type="pres">
      <dgm:prSet presAssocID="{545C560D-9110-483A-9D74-A816D373D677}" presName="Name0" presStyleCnt="0">
        <dgm:presLayoutVars>
          <dgm:chMax val="7"/>
          <dgm:chPref val="5"/>
        </dgm:presLayoutVars>
      </dgm:prSet>
      <dgm:spPr/>
    </dgm:pt>
    <dgm:pt modelId="{96E8F5E3-9D6F-4B83-A1AF-EF31A0332111}" type="pres">
      <dgm:prSet presAssocID="{545C560D-9110-483A-9D74-A816D373D677}" presName="arrowNode" presStyleLbl="node1" presStyleIdx="0" presStyleCnt="1"/>
      <dgm:spPr/>
    </dgm:pt>
    <dgm:pt modelId="{FDF0866D-08F7-4830-A32C-179EB43C2490}" type="pres">
      <dgm:prSet presAssocID="{BA6B025F-5A4B-4CD8-A974-FAA79941811E}" presName="txNode1" presStyleLbl="revTx" presStyleIdx="0" presStyleCnt="3">
        <dgm:presLayoutVars>
          <dgm:bulletEnabled val="1"/>
        </dgm:presLayoutVars>
      </dgm:prSet>
      <dgm:spPr/>
    </dgm:pt>
    <dgm:pt modelId="{DF1452B9-67E8-4F24-B854-F9B14D949DC4}" type="pres">
      <dgm:prSet presAssocID="{FEA1706F-0D4A-4507-BBE4-23E949F621FB}" presName="txNode2" presStyleLbl="revTx" presStyleIdx="1" presStyleCnt="3">
        <dgm:presLayoutVars>
          <dgm:bulletEnabled val="1"/>
        </dgm:presLayoutVars>
      </dgm:prSet>
      <dgm:spPr/>
    </dgm:pt>
    <dgm:pt modelId="{03CC27C0-026A-47BB-9F4E-E029EAD328F0}" type="pres">
      <dgm:prSet presAssocID="{C5384EBF-46F8-4617-9F83-14773761E901}" presName="dotNode2" presStyleCnt="0"/>
      <dgm:spPr/>
    </dgm:pt>
    <dgm:pt modelId="{658E11A7-7BF2-413C-AE97-590D98DEB3DF}" type="pres">
      <dgm:prSet presAssocID="{C5384EBF-46F8-4617-9F83-14773761E901}" presName="dotRepeatNode" presStyleLbl="fgShp" presStyleIdx="0" presStyleCnt="1"/>
      <dgm:spPr/>
    </dgm:pt>
    <dgm:pt modelId="{B04DAC23-9051-40A3-B638-4B235C6C9AA7}" type="pres">
      <dgm:prSet presAssocID="{79C5CE40-EA53-4B17-BE93-6D02EDD5CBFD}" presName="txNode3" presStyleLbl="revTx" presStyleIdx="2" presStyleCnt="3">
        <dgm:presLayoutVars>
          <dgm:bulletEnabled val="1"/>
        </dgm:presLayoutVars>
      </dgm:prSet>
      <dgm:spPr/>
    </dgm:pt>
  </dgm:ptLst>
  <dgm:cxnLst>
    <dgm:cxn modelId="{044A9E17-891E-450B-A60D-E0236B448CD1}" type="presOf" srcId="{C5384EBF-46F8-4617-9F83-14773761E901}" destId="{658E11A7-7BF2-413C-AE97-590D98DEB3DF}" srcOrd="0" destOrd="0" presId="urn:microsoft.com/office/officeart/2009/3/layout/DescendingProcess"/>
    <dgm:cxn modelId="{811D676B-511F-412D-B7B4-33B38437D4D5}" type="presOf" srcId="{BA6B025F-5A4B-4CD8-A974-FAA79941811E}" destId="{FDF0866D-08F7-4830-A32C-179EB43C2490}" srcOrd="0" destOrd="0" presId="urn:microsoft.com/office/officeart/2009/3/layout/DescendingProcess"/>
    <dgm:cxn modelId="{FA96714B-5B8F-4FEE-B302-BC9506BEFB73}" srcId="{545C560D-9110-483A-9D74-A816D373D677}" destId="{FEA1706F-0D4A-4507-BBE4-23E949F621FB}" srcOrd="1" destOrd="0" parTransId="{7E858A5D-6E77-4B3A-A3E2-2C10074F56F1}" sibTransId="{C5384EBF-46F8-4617-9F83-14773761E901}"/>
    <dgm:cxn modelId="{AA410E79-FF93-4C3F-8881-81C2E1340EFC}" type="presOf" srcId="{FEA1706F-0D4A-4507-BBE4-23E949F621FB}" destId="{DF1452B9-67E8-4F24-B854-F9B14D949DC4}" srcOrd="0" destOrd="0" presId="urn:microsoft.com/office/officeart/2009/3/layout/DescendingProcess"/>
    <dgm:cxn modelId="{B860E988-66B5-498E-8C33-177267CF006E}" type="presOf" srcId="{79C5CE40-EA53-4B17-BE93-6D02EDD5CBFD}" destId="{B04DAC23-9051-40A3-B638-4B235C6C9AA7}" srcOrd="0" destOrd="0" presId="urn:microsoft.com/office/officeart/2009/3/layout/DescendingProcess"/>
    <dgm:cxn modelId="{8EE4D3D1-6A4B-4639-B7D7-AE621BE2CC78}" srcId="{545C560D-9110-483A-9D74-A816D373D677}" destId="{79C5CE40-EA53-4B17-BE93-6D02EDD5CBFD}" srcOrd="2" destOrd="0" parTransId="{CD84D086-833C-4CF5-A85E-01869E99BBD0}" sibTransId="{544BA841-5E85-4A99-A1E2-C57A7C891B94}"/>
    <dgm:cxn modelId="{83CD42D8-D544-4429-8BF7-3FD333C4CA82}" srcId="{545C560D-9110-483A-9D74-A816D373D677}" destId="{BA6B025F-5A4B-4CD8-A974-FAA79941811E}" srcOrd="0" destOrd="0" parTransId="{78FC99CB-AEF0-4C2F-BFE3-50796D07F761}" sibTransId="{97C6EACE-9E4B-4DC3-924C-BF719997A08E}"/>
    <dgm:cxn modelId="{607306F2-09C6-43B0-83D9-062DC2973B36}" type="presOf" srcId="{545C560D-9110-483A-9D74-A816D373D677}" destId="{B4EA3EA9-BC21-430F-8A06-59FD21EC18B8}" srcOrd="0" destOrd="0" presId="urn:microsoft.com/office/officeart/2009/3/layout/DescendingProcess"/>
    <dgm:cxn modelId="{A2DED52B-F6A3-4FF9-9902-AC99F332E1E9}" type="presParOf" srcId="{B4EA3EA9-BC21-430F-8A06-59FD21EC18B8}" destId="{96E8F5E3-9D6F-4B83-A1AF-EF31A0332111}" srcOrd="0" destOrd="0" presId="urn:microsoft.com/office/officeart/2009/3/layout/DescendingProcess"/>
    <dgm:cxn modelId="{35D6CB7B-98DB-4580-898B-AF3097D6D023}" type="presParOf" srcId="{B4EA3EA9-BC21-430F-8A06-59FD21EC18B8}" destId="{FDF0866D-08F7-4830-A32C-179EB43C2490}" srcOrd="1" destOrd="0" presId="urn:microsoft.com/office/officeart/2009/3/layout/DescendingProcess"/>
    <dgm:cxn modelId="{9CC66C03-7925-4AF8-9957-6CDAA84D2F9B}" type="presParOf" srcId="{B4EA3EA9-BC21-430F-8A06-59FD21EC18B8}" destId="{DF1452B9-67E8-4F24-B854-F9B14D949DC4}" srcOrd="2" destOrd="0" presId="urn:microsoft.com/office/officeart/2009/3/layout/DescendingProcess"/>
    <dgm:cxn modelId="{A1D1B26E-4572-458A-94E9-478C9C05D823}" type="presParOf" srcId="{B4EA3EA9-BC21-430F-8A06-59FD21EC18B8}" destId="{03CC27C0-026A-47BB-9F4E-E029EAD328F0}" srcOrd="3" destOrd="0" presId="urn:microsoft.com/office/officeart/2009/3/layout/DescendingProcess"/>
    <dgm:cxn modelId="{152494B4-87DB-41A4-8CF6-0846E91B2598}" type="presParOf" srcId="{03CC27C0-026A-47BB-9F4E-E029EAD328F0}" destId="{658E11A7-7BF2-413C-AE97-590D98DEB3DF}" srcOrd="0" destOrd="0" presId="urn:microsoft.com/office/officeart/2009/3/layout/DescendingProcess"/>
    <dgm:cxn modelId="{D5DF60CC-2E67-47C7-8484-F86D02DDD8AB}" type="presParOf" srcId="{B4EA3EA9-BC21-430F-8A06-59FD21EC18B8}" destId="{B04DAC23-9051-40A3-B638-4B235C6C9AA7}" srcOrd="4"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7DA889-F271-47EA-89F0-ED1B308438A0}"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C460F00B-A770-4E0D-90EF-3A97CA9A5119}">
      <dgm:prSet phldrT="[Text]" custT="1"/>
      <dgm:spPr/>
      <dgm:t>
        <a:bodyPr/>
        <a:lstStyle/>
        <a:p>
          <a:r>
            <a:rPr kumimoji="1" lang="en-US" altLang="ja-JP" sz="1600" dirty="0">
              <a:latin typeface="Trebuchet MS" panose="020B0603020202020204" pitchFamily="34" charset="0"/>
            </a:rPr>
            <a:t>Opportunity cost of land</a:t>
          </a:r>
          <a:endParaRPr kumimoji="1" lang="ja-JP" altLang="en-US" sz="1600" dirty="0">
            <a:latin typeface="Trebuchet MS" panose="020B0603020202020204" pitchFamily="34" charset="0"/>
          </a:endParaRPr>
        </a:p>
      </dgm:t>
    </dgm:pt>
    <dgm:pt modelId="{4565AA50-D435-48A6-8D6E-72752C72AB67}" type="parTrans" cxnId="{643C8DE1-90DD-4997-BAE5-99D7A6152FA6}">
      <dgm:prSet/>
      <dgm:spPr/>
      <dgm:t>
        <a:bodyPr/>
        <a:lstStyle/>
        <a:p>
          <a:endParaRPr kumimoji="1" lang="ja-JP" altLang="en-US" sz="1600">
            <a:latin typeface="Trebuchet MS" panose="020B0603020202020204" pitchFamily="34" charset="0"/>
          </a:endParaRPr>
        </a:p>
      </dgm:t>
    </dgm:pt>
    <dgm:pt modelId="{72798536-BC30-469E-B0B9-F4A450B54291}" type="sibTrans" cxnId="{643C8DE1-90DD-4997-BAE5-99D7A6152FA6}">
      <dgm:prSet/>
      <dgm:spPr/>
      <dgm:t>
        <a:bodyPr/>
        <a:lstStyle/>
        <a:p>
          <a:endParaRPr kumimoji="1" lang="ja-JP" altLang="en-US" sz="1600">
            <a:latin typeface="Trebuchet MS" panose="020B0603020202020204" pitchFamily="34" charset="0"/>
          </a:endParaRPr>
        </a:p>
      </dgm:t>
    </dgm:pt>
    <dgm:pt modelId="{B24D3500-A129-4DBC-8330-76FE94517B44}">
      <dgm:prSet phldrT="[Text]" custT="1"/>
      <dgm:spPr/>
      <dgm:t>
        <a:bodyPr/>
        <a:lstStyle/>
        <a:p>
          <a:r>
            <a:rPr kumimoji="1" lang="en-US" altLang="ja-JP" sz="1600" dirty="0">
              <a:latin typeface="Trebuchet MS" panose="020B0603020202020204" pitchFamily="34" charset="0"/>
            </a:rPr>
            <a:t>Transaction cost</a:t>
          </a:r>
          <a:endParaRPr kumimoji="1" lang="ja-JP" altLang="en-US" sz="1600" dirty="0">
            <a:latin typeface="Trebuchet MS" panose="020B0603020202020204" pitchFamily="34" charset="0"/>
          </a:endParaRPr>
        </a:p>
      </dgm:t>
    </dgm:pt>
    <dgm:pt modelId="{3881222D-8B3E-4B48-A128-8ABAA40B7E19}" type="parTrans" cxnId="{A95FFAB8-F35B-40B0-BDE1-CE9BFAAF4847}">
      <dgm:prSet/>
      <dgm:spPr/>
      <dgm:t>
        <a:bodyPr/>
        <a:lstStyle/>
        <a:p>
          <a:endParaRPr kumimoji="1" lang="ja-JP" altLang="en-US" sz="1600">
            <a:latin typeface="Trebuchet MS" panose="020B0603020202020204" pitchFamily="34" charset="0"/>
          </a:endParaRPr>
        </a:p>
      </dgm:t>
    </dgm:pt>
    <dgm:pt modelId="{9B670AE4-4283-46A8-BA50-289D01EF1826}" type="sibTrans" cxnId="{A95FFAB8-F35B-40B0-BDE1-CE9BFAAF4847}">
      <dgm:prSet/>
      <dgm:spPr/>
      <dgm:t>
        <a:bodyPr/>
        <a:lstStyle/>
        <a:p>
          <a:endParaRPr kumimoji="1" lang="ja-JP" altLang="en-US" sz="1600">
            <a:latin typeface="Trebuchet MS" panose="020B0603020202020204" pitchFamily="34" charset="0"/>
          </a:endParaRPr>
        </a:p>
      </dgm:t>
    </dgm:pt>
    <dgm:pt modelId="{6C025608-CF1E-4DE9-B926-0BEF6E941A73}">
      <dgm:prSet phldrT="[Text]" custT="1"/>
      <dgm:spPr/>
      <dgm:t>
        <a:bodyPr/>
        <a:lstStyle/>
        <a:p>
          <a:r>
            <a:rPr kumimoji="1" lang="en-US" altLang="ja-JP" sz="1600" dirty="0">
              <a:latin typeface="Trebuchet MS" panose="020B0603020202020204" pitchFamily="34" charset="0"/>
            </a:rPr>
            <a:t>Cost of </a:t>
          </a:r>
          <a:r>
            <a:rPr kumimoji="1" lang="en-US" altLang="ja-JP" sz="1600" dirty="0" err="1">
              <a:latin typeface="Trebuchet MS" panose="020B0603020202020204" pitchFamily="34" charset="0"/>
            </a:rPr>
            <a:t>labour</a:t>
          </a:r>
          <a:endParaRPr kumimoji="1" lang="ja-JP" altLang="en-US" sz="1600" dirty="0">
            <a:latin typeface="Trebuchet MS" panose="020B0603020202020204" pitchFamily="34" charset="0"/>
          </a:endParaRPr>
        </a:p>
      </dgm:t>
    </dgm:pt>
    <dgm:pt modelId="{30251AE8-544A-40A4-875B-B5D91CBF6489}" type="parTrans" cxnId="{197B5757-C808-4871-B557-D98D7AE249E7}">
      <dgm:prSet/>
      <dgm:spPr/>
      <dgm:t>
        <a:bodyPr/>
        <a:lstStyle/>
        <a:p>
          <a:endParaRPr kumimoji="1" lang="ja-JP" altLang="en-US" sz="1600">
            <a:latin typeface="Trebuchet MS" panose="020B0603020202020204" pitchFamily="34" charset="0"/>
          </a:endParaRPr>
        </a:p>
      </dgm:t>
    </dgm:pt>
    <dgm:pt modelId="{05AB2343-07D4-420C-8D28-19FCBC7AACB1}" type="sibTrans" cxnId="{197B5757-C808-4871-B557-D98D7AE249E7}">
      <dgm:prSet/>
      <dgm:spPr/>
      <dgm:t>
        <a:bodyPr/>
        <a:lstStyle/>
        <a:p>
          <a:endParaRPr kumimoji="1" lang="ja-JP" altLang="en-US" sz="1600">
            <a:latin typeface="Trebuchet MS" panose="020B0603020202020204" pitchFamily="34" charset="0"/>
          </a:endParaRPr>
        </a:p>
      </dgm:t>
    </dgm:pt>
    <dgm:pt modelId="{1349C03C-ABA6-45B5-890F-034EC6172E2D}">
      <dgm:prSet phldrT="[Text]" custT="1"/>
      <dgm:spPr/>
      <dgm:t>
        <a:bodyPr/>
        <a:lstStyle/>
        <a:p>
          <a:r>
            <a:rPr kumimoji="1" lang="en-US" altLang="ja-JP" sz="1600" dirty="0">
              <a:latin typeface="Trebuchet MS" panose="020B0603020202020204" pitchFamily="34" charset="0"/>
            </a:rPr>
            <a:t>Forest productivity</a:t>
          </a:r>
          <a:endParaRPr kumimoji="1" lang="ja-JP" altLang="en-US" sz="1600" dirty="0">
            <a:latin typeface="Trebuchet MS" panose="020B0603020202020204" pitchFamily="34" charset="0"/>
          </a:endParaRPr>
        </a:p>
      </dgm:t>
    </dgm:pt>
    <dgm:pt modelId="{0C3E199E-4D2A-4650-B6A2-6780C0D09632}" type="parTrans" cxnId="{5852CD20-856C-42F1-90F5-755AAB6738F7}">
      <dgm:prSet/>
      <dgm:spPr/>
      <dgm:t>
        <a:bodyPr/>
        <a:lstStyle/>
        <a:p>
          <a:endParaRPr kumimoji="1" lang="ja-JP" altLang="en-US" sz="1600">
            <a:latin typeface="Trebuchet MS" panose="020B0603020202020204" pitchFamily="34" charset="0"/>
          </a:endParaRPr>
        </a:p>
      </dgm:t>
    </dgm:pt>
    <dgm:pt modelId="{AB02A73C-F53E-400D-8FDD-29C5EC13F0E8}" type="sibTrans" cxnId="{5852CD20-856C-42F1-90F5-755AAB6738F7}">
      <dgm:prSet/>
      <dgm:spPr/>
      <dgm:t>
        <a:bodyPr/>
        <a:lstStyle/>
        <a:p>
          <a:endParaRPr kumimoji="1" lang="ja-JP" altLang="en-US" sz="1600">
            <a:latin typeface="Trebuchet MS" panose="020B0603020202020204" pitchFamily="34" charset="0"/>
          </a:endParaRPr>
        </a:p>
      </dgm:t>
    </dgm:pt>
    <dgm:pt modelId="{07E972E2-F2B8-470A-851A-57E6D666E153}">
      <dgm:prSet phldrT="[Text]" custT="1"/>
      <dgm:spPr/>
      <dgm:t>
        <a:bodyPr/>
        <a:lstStyle/>
        <a:p>
          <a:r>
            <a:rPr kumimoji="1" lang="en-US" altLang="ja-JP" sz="1600" dirty="0">
              <a:latin typeface="Trebuchet MS" panose="020B0603020202020204" pitchFamily="34" charset="0"/>
            </a:rPr>
            <a:t>Avoided agricultural GHGs</a:t>
          </a:r>
          <a:endParaRPr kumimoji="1" lang="ja-JP" altLang="en-US" sz="1600" dirty="0">
            <a:latin typeface="Trebuchet MS" panose="020B0603020202020204" pitchFamily="34" charset="0"/>
          </a:endParaRPr>
        </a:p>
      </dgm:t>
    </dgm:pt>
    <dgm:pt modelId="{4C05BBCF-2C6D-484D-83CC-F6DFE447EA31}" type="parTrans" cxnId="{6D9215E1-0BF8-4F8F-92E6-3866EE93C39B}">
      <dgm:prSet/>
      <dgm:spPr/>
      <dgm:t>
        <a:bodyPr/>
        <a:lstStyle/>
        <a:p>
          <a:endParaRPr kumimoji="1" lang="ja-JP" altLang="en-US" sz="1600">
            <a:latin typeface="Trebuchet MS" panose="020B0603020202020204" pitchFamily="34" charset="0"/>
          </a:endParaRPr>
        </a:p>
      </dgm:t>
    </dgm:pt>
    <dgm:pt modelId="{A6EAA188-6C44-402C-B5A3-0EEEE808908E}" type="sibTrans" cxnId="{6D9215E1-0BF8-4F8F-92E6-3866EE93C39B}">
      <dgm:prSet/>
      <dgm:spPr/>
      <dgm:t>
        <a:bodyPr/>
        <a:lstStyle/>
        <a:p>
          <a:endParaRPr kumimoji="1" lang="ja-JP" altLang="en-US" sz="1600">
            <a:latin typeface="Trebuchet MS" panose="020B0603020202020204" pitchFamily="34" charset="0"/>
          </a:endParaRPr>
        </a:p>
      </dgm:t>
    </dgm:pt>
    <dgm:pt modelId="{32691C27-9379-4602-9214-BDA8C0EB40D4}">
      <dgm:prSet custT="1"/>
      <dgm:spPr/>
      <dgm:t>
        <a:bodyPr/>
        <a:lstStyle/>
        <a:p>
          <a:r>
            <a:rPr kumimoji="1" lang="en-US" altLang="ja-JP" sz="1600" dirty="0">
              <a:latin typeface="Trebuchet MS" panose="020B0603020202020204" pitchFamily="34" charset="0"/>
            </a:rPr>
            <a:t>Wildfire risk</a:t>
          </a:r>
          <a:endParaRPr kumimoji="1" lang="ja-JP" altLang="en-US" sz="1600" dirty="0">
            <a:latin typeface="Trebuchet MS" panose="020B0603020202020204" pitchFamily="34" charset="0"/>
          </a:endParaRPr>
        </a:p>
      </dgm:t>
    </dgm:pt>
    <dgm:pt modelId="{5AC91102-5B49-4D6C-BA81-34726185B0C4}" type="parTrans" cxnId="{3097F4EE-B86C-4D0F-8B04-DE2888996CF9}">
      <dgm:prSet/>
      <dgm:spPr/>
      <dgm:t>
        <a:bodyPr/>
        <a:lstStyle/>
        <a:p>
          <a:endParaRPr kumimoji="1" lang="ja-JP" altLang="en-US" sz="1600">
            <a:latin typeface="Trebuchet MS" panose="020B0603020202020204" pitchFamily="34" charset="0"/>
          </a:endParaRPr>
        </a:p>
      </dgm:t>
    </dgm:pt>
    <dgm:pt modelId="{C5FF31DA-45FE-4918-8B38-0F33D7FA137A}" type="sibTrans" cxnId="{3097F4EE-B86C-4D0F-8B04-DE2888996CF9}">
      <dgm:prSet/>
      <dgm:spPr/>
      <dgm:t>
        <a:bodyPr/>
        <a:lstStyle/>
        <a:p>
          <a:endParaRPr kumimoji="1" lang="ja-JP" altLang="en-US" sz="1600">
            <a:latin typeface="Trebuchet MS" panose="020B0603020202020204" pitchFamily="34" charset="0"/>
          </a:endParaRPr>
        </a:p>
      </dgm:t>
    </dgm:pt>
    <dgm:pt modelId="{F8D37B57-E5D3-4449-B1E7-DF89E629F149}" type="pres">
      <dgm:prSet presAssocID="{FA7DA889-F271-47EA-89F0-ED1B308438A0}" presName="diagram" presStyleCnt="0">
        <dgm:presLayoutVars>
          <dgm:dir/>
          <dgm:resizeHandles val="exact"/>
        </dgm:presLayoutVars>
      </dgm:prSet>
      <dgm:spPr/>
    </dgm:pt>
    <dgm:pt modelId="{A18D2F4D-9F93-4D77-8E7B-A972EB1328CB}" type="pres">
      <dgm:prSet presAssocID="{C460F00B-A770-4E0D-90EF-3A97CA9A5119}" presName="node" presStyleLbl="node1" presStyleIdx="0" presStyleCnt="6">
        <dgm:presLayoutVars>
          <dgm:bulletEnabled val="1"/>
        </dgm:presLayoutVars>
      </dgm:prSet>
      <dgm:spPr/>
    </dgm:pt>
    <dgm:pt modelId="{AA0E8FD2-AA2C-42FC-B05C-04094570514C}" type="pres">
      <dgm:prSet presAssocID="{72798536-BC30-469E-B0B9-F4A450B54291}" presName="sibTrans" presStyleCnt="0"/>
      <dgm:spPr/>
    </dgm:pt>
    <dgm:pt modelId="{3D05E201-285D-4475-B239-D822796A1A80}" type="pres">
      <dgm:prSet presAssocID="{B24D3500-A129-4DBC-8330-76FE94517B44}" presName="node" presStyleLbl="node1" presStyleIdx="1" presStyleCnt="6">
        <dgm:presLayoutVars>
          <dgm:bulletEnabled val="1"/>
        </dgm:presLayoutVars>
      </dgm:prSet>
      <dgm:spPr/>
    </dgm:pt>
    <dgm:pt modelId="{36ABA057-1B02-401C-AD9D-EDF05AC81270}" type="pres">
      <dgm:prSet presAssocID="{9B670AE4-4283-46A8-BA50-289D01EF1826}" presName="sibTrans" presStyleCnt="0"/>
      <dgm:spPr/>
    </dgm:pt>
    <dgm:pt modelId="{47133B7E-35E9-43DB-B25D-84B577FB91BE}" type="pres">
      <dgm:prSet presAssocID="{6C025608-CF1E-4DE9-B926-0BEF6E941A73}" presName="node" presStyleLbl="node1" presStyleIdx="2" presStyleCnt="6" custLinFactNeighborX="-2156" custLinFactNeighborY="1475">
        <dgm:presLayoutVars>
          <dgm:bulletEnabled val="1"/>
        </dgm:presLayoutVars>
      </dgm:prSet>
      <dgm:spPr/>
    </dgm:pt>
    <dgm:pt modelId="{83D0AB96-0E00-4185-A0E5-9CCA148AF904}" type="pres">
      <dgm:prSet presAssocID="{05AB2343-07D4-420C-8D28-19FCBC7AACB1}" presName="sibTrans" presStyleCnt="0"/>
      <dgm:spPr/>
    </dgm:pt>
    <dgm:pt modelId="{CCD604F7-17D1-46B6-B836-4B3F891C461F}" type="pres">
      <dgm:prSet presAssocID="{1349C03C-ABA6-45B5-890F-034EC6172E2D}" presName="node" presStyleLbl="node1" presStyleIdx="3" presStyleCnt="6">
        <dgm:presLayoutVars>
          <dgm:bulletEnabled val="1"/>
        </dgm:presLayoutVars>
      </dgm:prSet>
      <dgm:spPr/>
    </dgm:pt>
    <dgm:pt modelId="{215CCEE5-5CBF-4B9E-B3A2-69C4E26697A6}" type="pres">
      <dgm:prSet presAssocID="{AB02A73C-F53E-400D-8FDD-29C5EC13F0E8}" presName="sibTrans" presStyleCnt="0"/>
      <dgm:spPr/>
    </dgm:pt>
    <dgm:pt modelId="{5CABA6C7-E133-4739-B8CA-931E9EC94972}" type="pres">
      <dgm:prSet presAssocID="{07E972E2-F2B8-470A-851A-57E6D666E153}" presName="node" presStyleLbl="node1" presStyleIdx="4" presStyleCnt="6">
        <dgm:presLayoutVars>
          <dgm:bulletEnabled val="1"/>
        </dgm:presLayoutVars>
      </dgm:prSet>
      <dgm:spPr/>
    </dgm:pt>
    <dgm:pt modelId="{787C4161-B85D-4197-A3EC-54597B49B6B9}" type="pres">
      <dgm:prSet presAssocID="{A6EAA188-6C44-402C-B5A3-0EEEE808908E}" presName="sibTrans" presStyleCnt="0"/>
      <dgm:spPr/>
    </dgm:pt>
    <dgm:pt modelId="{833585A4-11EE-4E3F-92B2-6F26498B6DEE}" type="pres">
      <dgm:prSet presAssocID="{32691C27-9379-4602-9214-BDA8C0EB40D4}" presName="node" presStyleLbl="node1" presStyleIdx="5" presStyleCnt="6">
        <dgm:presLayoutVars>
          <dgm:bulletEnabled val="1"/>
        </dgm:presLayoutVars>
      </dgm:prSet>
      <dgm:spPr/>
    </dgm:pt>
  </dgm:ptLst>
  <dgm:cxnLst>
    <dgm:cxn modelId="{5852CD20-856C-42F1-90F5-755AAB6738F7}" srcId="{FA7DA889-F271-47EA-89F0-ED1B308438A0}" destId="{1349C03C-ABA6-45B5-890F-034EC6172E2D}" srcOrd="3" destOrd="0" parTransId="{0C3E199E-4D2A-4650-B6A2-6780C0D09632}" sibTransId="{AB02A73C-F53E-400D-8FDD-29C5EC13F0E8}"/>
    <dgm:cxn modelId="{9E2BAB24-0050-45B0-B20D-0177E2CABFE0}" type="presOf" srcId="{32691C27-9379-4602-9214-BDA8C0EB40D4}" destId="{833585A4-11EE-4E3F-92B2-6F26498B6DEE}" srcOrd="0" destOrd="0" presId="urn:microsoft.com/office/officeart/2005/8/layout/default"/>
    <dgm:cxn modelId="{C2A5126B-6EB0-4EB6-9EFF-C458EB0BCA96}" type="presOf" srcId="{6C025608-CF1E-4DE9-B926-0BEF6E941A73}" destId="{47133B7E-35E9-43DB-B25D-84B577FB91BE}" srcOrd="0" destOrd="0" presId="urn:microsoft.com/office/officeart/2005/8/layout/default"/>
    <dgm:cxn modelId="{AC1C5D4F-9966-442D-941C-B1EBD78F8E08}" type="presOf" srcId="{C460F00B-A770-4E0D-90EF-3A97CA9A5119}" destId="{A18D2F4D-9F93-4D77-8E7B-A972EB1328CB}" srcOrd="0" destOrd="0" presId="urn:microsoft.com/office/officeart/2005/8/layout/default"/>
    <dgm:cxn modelId="{197B5757-C808-4871-B557-D98D7AE249E7}" srcId="{FA7DA889-F271-47EA-89F0-ED1B308438A0}" destId="{6C025608-CF1E-4DE9-B926-0BEF6E941A73}" srcOrd="2" destOrd="0" parTransId="{30251AE8-544A-40A4-875B-B5D91CBF6489}" sibTransId="{05AB2343-07D4-420C-8D28-19FCBC7AACB1}"/>
    <dgm:cxn modelId="{30BBB47B-C4D6-4EFF-90EC-E349AC0918F8}" type="presOf" srcId="{1349C03C-ABA6-45B5-890F-034EC6172E2D}" destId="{CCD604F7-17D1-46B6-B836-4B3F891C461F}" srcOrd="0" destOrd="0" presId="urn:microsoft.com/office/officeart/2005/8/layout/default"/>
    <dgm:cxn modelId="{F8489699-9CC8-4390-B920-92732F1A6966}" type="presOf" srcId="{07E972E2-F2B8-470A-851A-57E6D666E153}" destId="{5CABA6C7-E133-4739-B8CA-931E9EC94972}" srcOrd="0" destOrd="0" presId="urn:microsoft.com/office/officeart/2005/8/layout/default"/>
    <dgm:cxn modelId="{50F330AC-424D-47B2-B793-9CAD6690858E}" type="presOf" srcId="{FA7DA889-F271-47EA-89F0-ED1B308438A0}" destId="{F8D37B57-E5D3-4449-B1E7-DF89E629F149}" srcOrd="0" destOrd="0" presId="urn:microsoft.com/office/officeart/2005/8/layout/default"/>
    <dgm:cxn modelId="{A95FFAB8-F35B-40B0-BDE1-CE9BFAAF4847}" srcId="{FA7DA889-F271-47EA-89F0-ED1B308438A0}" destId="{B24D3500-A129-4DBC-8330-76FE94517B44}" srcOrd="1" destOrd="0" parTransId="{3881222D-8B3E-4B48-A128-8ABAA40B7E19}" sibTransId="{9B670AE4-4283-46A8-BA50-289D01EF1826}"/>
    <dgm:cxn modelId="{6D9215E1-0BF8-4F8F-92E6-3866EE93C39B}" srcId="{FA7DA889-F271-47EA-89F0-ED1B308438A0}" destId="{07E972E2-F2B8-470A-851A-57E6D666E153}" srcOrd="4" destOrd="0" parTransId="{4C05BBCF-2C6D-484D-83CC-F6DFE447EA31}" sibTransId="{A6EAA188-6C44-402C-B5A3-0EEEE808908E}"/>
    <dgm:cxn modelId="{643C8DE1-90DD-4997-BAE5-99D7A6152FA6}" srcId="{FA7DA889-F271-47EA-89F0-ED1B308438A0}" destId="{C460F00B-A770-4E0D-90EF-3A97CA9A5119}" srcOrd="0" destOrd="0" parTransId="{4565AA50-D435-48A6-8D6E-72752C72AB67}" sibTransId="{72798536-BC30-469E-B0B9-F4A450B54291}"/>
    <dgm:cxn modelId="{3097F4EE-B86C-4D0F-8B04-DE2888996CF9}" srcId="{FA7DA889-F271-47EA-89F0-ED1B308438A0}" destId="{32691C27-9379-4602-9214-BDA8C0EB40D4}" srcOrd="5" destOrd="0" parTransId="{5AC91102-5B49-4D6C-BA81-34726185B0C4}" sibTransId="{C5FF31DA-45FE-4918-8B38-0F33D7FA137A}"/>
    <dgm:cxn modelId="{57F40EFF-8FC3-4FA0-96F8-E913585E08BB}" type="presOf" srcId="{B24D3500-A129-4DBC-8330-76FE94517B44}" destId="{3D05E201-285D-4475-B239-D822796A1A80}" srcOrd="0" destOrd="0" presId="urn:microsoft.com/office/officeart/2005/8/layout/default"/>
    <dgm:cxn modelId="{138E5BB5-DA9A-4B00-BDD1-2B0E2F95662D}" type="presParOf" srcId="{F8D37B57-E5D3-4449-B1E7-DF89E629F149}" destId="{A18D2F4D-9F93-4D77-8E7B-A972EB1328CB}" srcOrd="0" destOrd="0" presId="urn:microsoft.com/office/officeart/2005/8/layout/default"/>
    <dgm:cxn modelId="{B9F0B304-2E62-4CAD-AE73-989475826396}" type="presParOf" srcId="{F8D37B57-E5D3-4449-B1E7-DF89E629F149}" destId="{AA0E8FD2-AA2C-42FC-B05C-04094570514C}" srcOrd="1" destOrd="0" presId="urn:microsoft.com/office/officeart/2005/8/layout/default"/>
    <dgm:cxn modelId="{9EF6988B-FD40-4BCE-925A-0A255B06E019}" type="presParOf" srcId="{F8D37B57-E5D3-4449-B1E7-DF89E629F149}" destId="{3D05E201-285D-4475-B239-D822796A1A80}" srcOrd="2" destOrd="0" presId="urn:microsoft.com/office/officeart/2005/8/layout/default"/>
    <dgm:cxn modelId="{6C93A357-DE5F-4703-8616-04D31FA35E53}" type="presParOf" srcId="{F8D37B57-E5D3-4449-B1E7-DF89E629F149}" destId="{36ABA057-1B02-401C-AD9D-EDF05AC81270}" srcOrd="3" destOrd="0" presId="urn:microsoft.com/office/officeart/2005/8/layout/default"/>
    <dgm:cxn modelId="{00120951-7EBD-4C05-BA7D-982ECBB28D6D}" type="presParOf" srcId="{F8D37B57-E5D3-4449-B1E7-DF89E629F149}" destId="{47133B7E-35E9-43DB-B25D-84B577FB91BE}" srcOrd="4" destOrd="0" presId="urn:microsoft.com/office/officeart/2005/8/layout/default"/>
    <dgm:cxn modelId="{CBCC44A5-EECF-491B-A2C6-904F5C9CBDD7}" type="presParOf" srcId="{F8D37B57-E5D3-4449-B1E7-DF89E629F149}" destId="{83D0AB96-0E00-4185-A0E5-9CCA148AF904}" srcOrd="5" destOrd="0" presId="urn:microsoft.com/office/officeart/2005/8/layout/default"/>
    <dgm:cxn modelId="{7A8816CE-5AF3-41C6-B301-9124E20CBF3C}" type="presParOf" srcId="{F8D37B57-E5D3-4449-B1E7-DF89E629F149}" destId="{CCD604F7-17D1-46B6-B836-4B3F891C461F}" srcOrd="6" destOrd="0" presId="urn:microsoft.com/office/officeart/2005/8/layout/default"/>
    <dgm:cxn modelId="{7A484901-41BD-4B2F-BB14-6D1AFD659C76}" type="presParOf" srcId="{F8D37B57-E5D3-4449-B1E7-DF89E629F149}" destId="{215CCEE5-5CBF-4B9E-B3A2-69C4E26697A6}" srcOrd="7" destOrd="0" presId="urn:microsoft.com/office/officeart/2005/8/layout/default"/>
    <dgm:cxn modelId="{99CAD1F0-875A-4B5A-8AFE-D7E77D7B8F1A}" type="presParOf" srcId="{F8D37B57-E5D3-4449-B1E7-DF89E629F149}" destId="{5CABA6C7-E133-4739-B8CA-931E9EC94972}" srcOrd="8" destOrd="0" presId="urn:microsoft.com/office/officeart/2005/8/layout/default"/>
    <dgm:cxn modelId="{C58B43E5-B553-43C0-9FA4-822649CC48D2}" type="presParOf" srcId="{F8D37B57-E5D3-4449-B1E7-DF89E629F149}" destId="{787C4161-B85D-4197-A3EC-54597B49B6B9}" srcOrd="9" destOrd="0" presId="urn:microsoft.com/office/officeart/2005/8/layout/default"/>
    <dgm:cxn modelId="{08598CDF-61DA-4393-980D-B34BE1787D84}" type="presParOf" srcId="{F8D37B57-E5D3-4449-B1E7-DF89E629F149}" destId="{833585A4-11EE-4E3F-92B2-6F26498B6DE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638668-FB75-42A6-A359-E836195D14A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D7EB0280-1183-4872-BE06-133FF7751332}">
      <dgm:prSet phldrT="[Text]"/>
      <dgm:spPr/>
      <dgm:t>
        <a:bodyPr/>
        <a:lstStyle/>
        <a:p>
          <a:r>
            <a:rPr kumimoji="1" lang="en-US" altLang="ja-JP" dirty="0">
              <a:latin typeface="Trebuchet MS" panose="020B0603020202020204" pitchFamily="34" charset="0"/>
            </a:rPr>
            <a:t>Income from sale of harvested timber</a:t>
          </a:r>
          <a:endParaRPr kumimoji="1" lang="ja-JP" altLang="en-US" dirty="0">
            <a:latin typeface="Trebuchet MS" panose="020B0603020202020204" pitchFamily="34" charset="0"/>
          </a:endParaRPr>
        </a:p>
      </dgm:t>
    </dgm:pt>
    <dgm:pt modelId="{359578B2-79F8-43BF-9BFC-224EB39F5DAA}" type="parTrans" cxnId="{6714FAF0-C263-4897-A6BD-B2ECCD7835E6}">
      <dgm:prSet/>
      <dgm:spPr/>
      <dgm:t>
        <a:bodyPr/>
        <a:lstStyle/>
        <a:p>
          <a:endParaRPr kumimoji="1" lang="ja-JP" altLang="en-US">
            <a:latin typeface="Trebuchet MS" panose="020B0603020202020204" pitchFamily="34" charset="0"/>
          </a:endParaRPr>
        </a:p>
      </dgm:t>
    </dgm:pt>
    <dgm:pt modelId="{996EF860-0EA8-4B27-B2C5-4D66F6D481FC}" type="sibTrans" cxnId="{6714FAF0-C263-4897-A6BD-B2ECCD7835E6}">
      <dgm:prSet/>
      <dgm:spPr/>
      <dgm:t>
        <a:bodyPr/>
        <a:lstStyle/>
        <a:p>
          <a:endParaRPr kumimoji="1" lang="ja-JP" altLang="en-US">
            <a:latin typeface="Trebuchet MS" panose="020B0603020202020204" pitchFamily="34" charset="0"/>
          </a:endParaRPr>
        </a:p>
      </dgm:t>
    </dgm:pt>
    <dgm:pt modelId="{FACAC4C4-C053-435C-8886-E4E5450A3DFC}">
      <dgm:prSet phldrT="[Text]"/>
      <dgm:spPr/>
      <dgm:t>
        <a:bodyPr/>
        <a:lstStyle/>
        <a:p>
          <a:r>
            <a:rPr kumimoji="1" lang="en-US" altLang="ja-JP" dirty="0">
              <a:latin typeface="Trebuchet MS" panose="020B0603020202020204" pitchFamily="34" charset="0"/>
            </a:rPr>
            <a:t>The monetary value of ecosystem services other than carbon sequestration</a:t>
          </a:r>
          <a:endParaRPr kumimoji="1" lang="ja-JP" altLang="en-US" dirty="0">
            <a:latin typeface="Trebuchet MS" panose="020B0603020202020204" pitchFamily="34" charset="0"/>
          </a:endParaRPr>
        </a:p>
      </dgm:t>
    </dgm:pt>
    <dgm:pt modelId="{359BC019-5E8A-4099-A28E-47AA02895D86}" type="parTrans" cxnId="{04A2F751-7FE4-4BCE-8F2F-278A6BA5E5A2}">
      <dgm:prSet/>
      <dgm:spPr/>
      <dgm:t>
        <a:bodyPr/>
        <a:lstStyle/>
        <a:p>
          <a:endParaRPr kumimoji="1" lang="ja-JP" altLang="en-US">
            <a:latin typeface="Trebuchet MS" panose="020B0603020202020204" pitchFamily="34" charset="0"/>
          </a:endParaRPr>
        </a:p>
      </dgm:t>
    </dgm:pt>
    <dgm:pt modelId="{81AE4A29-0BD4-48B8-879F-087C06695235}" type="sibTrans" cxnId="{04A2F751-7FE4-4BCE-8F2F-278A6BA5E5A2}">
      <dgm:prSet/>
      <dgm:spPr/>
      <dgm:t>
        <a:bodyPr/>
        <a:lstStyle/>
        <a:p>
          <a:endParaRPr kumimoji="1" lang="ja-JP" altLang="en-US">
            <a:latin typeface="Trebuchet MS" panose="020B0603020202020204" pitchFamily="34" charset="0"/>
          </a:endParaRPr>
        </a:p>
      </dgm:t>
    </dgm:pt>
    <dgm:pt modelId="{074E6C67-1054-4FF6-9FB4-FBDCC64369CE}" type="pres">
      <dgm:prSet presAssocID="{6F638668-FB75-42A6-A359-E836195D14A2}" presName="diagram" presStyleCnt="0">
        <dgm:presLayoutVars>
          <dgm:dir/>
          <dgm:resizeHandles val="exact"/>
        </dgm:presLayoutVars>
      </dgm:prSet>
      <dgm:spPr/>
    </dgm:pt>
    <dgm:pt modelId="{0FAA9723-214B-4C62-9F88-C45FF0CD0CEF}" type="pres">
      <dgm:prSet presAssocID="{D7EB0280-1183-4872-BE06-133FF7751332}" presName="node" presStyleLbl="node1" presStyleIdx="0" presStyleCnt="2">
        <dgm:presLayoutVars>
          <dgm:bulletEnabled val="1"/>
        </dgm:presLayoutVars>
      </dgm:prSet>
      <dgm:spPr/>
    </dgm:pt>
    <dgm:pt modelId="{65020911-F255-4863-94FD-8C6418E6243C}" type="pres">
      <dgm:prSet presAssocID="{996EF860-0EA8-4B27-B2C5-4D66F6D481FC}" presName="sibTrans" presStyleCnt="0"/>
      <dgm:spPr/>
    </dgm:pt>
    <dgm:pt modelId="{5E6C3ED6-C132-420D-B674-A7995185E070}" type="pres">
      <dgm:prSet presAssocID="{FACAC4C4-C053-435C-8886-E4E5450A3DFC}" presName="node" presStyleLbl="node1" presStyleIdx="1" presStyleCnt="2">
        <dgm:presLayoutVars>
          <dgm:bulletEnabled val="1"/>
        </dgm:presLayoutVars>
      </dgm:prSet>
      <dgm:spPr/>
    </dgm:pt>
  </dgm:ptLst>
  <dgm:cxnLst>
    <dgm:cxn modelId="{04A2F751-7FE4-4BCE-8F2F-278A6BA5E5A2}" srcId="{6F638668-FB75-42A6-A359-E836195D14A2}" destId="{FACAC4C4-C053-435C-8886-E4E5450A3DFC}" srcOrd="1" destOrd="0" parTransId="{359BC019-5E8A-4099-A28E-47AA02895D86}" sibTransId="{81AE4A29-0BD4-48B8-879F-087C06695235}"/>
    <dgm:cxn modelId="{6ABFDC93-5028-4229-B3B6-D78680E52184}" type="presOf" srcId="{6F638668-FB75-42A6-A359-E836195D14A2}" destId="{074E6C67-1054-4FF6-9FB4-FBDCC64369CE}" srcOrd="0" destOrd="0" presId="urn:microsoft.com/office/officeart/2005/8/layout/default"/>
    <dgm:cxn modelId="{3781B1DD-01B1-4C86-9824-6EE6F69A2EDA}" type="presOf" srcId="{FACAC4C4-C053-435C-8886-E4E5450A3DFC}" destId="{5E6C3ED6-C132-420D-B674-A7995185E070}" srcOrd="0" destOrd="0" presId="urn:microsoft.com/office/officeart/2005/8/layout/default"/>
    <dgm:cxn modelId="{CD1760ED-8C97-4A48-A4CB-0FBD2ACAB2EC}" type="presOf" srcId="{D7EB0280-1183-4872-BE06-133FF7751332}" destId="{0FAA9723-214B-4C62-9F88-C45FF0CD0CEF}" srcOrd="0" destOrd="0" presId="urn:microsoft.com/office/officeart/2005/8/layout/default"/>
    <dgm:cxn modelId="{6714FAF0-C263-4897-A6BD-B2ECCD7835E6}" srcId="{6F638668-FB75-42A6-A359-E836195D14A2}" destId="{D7EB0280-1183-4872-BE06-133FF7751332}" srcOrd="0" destOrd="0" parTransId="{359578B2-79F8-43BF-9BFC-224EB39F5DAA}" sibTransId="{996EF860-0EA8-4B27-B2C5-4D66F6D481FC}"/>
    <dgm:cxn modelId="{5BA241D8-F956-4C54-8E91-C068C8B00971}" type="presParOf" srcId="{074E6C67-1054-4FF6-9FB4-FBDCC64369CE}" destId="{0FAA9723-214B-4C62-9F88-C45FF0CD0CEF}" srcOrd="0" destOrd="0" presId="urn:microsoft.com/office/officeart/2005/8/layout/default"/>
    <dgm:cxn modelId="{9DF75AEA-9B5F-4D2A-A0BD-46AAE0B8ACE8}" type="presParOf" srcId="{074E6C67-1054-4FF6-9FB4-FBDCC64369CE}" destId="{65020911-F255-4863-94FD-8C6418E6243C}" srcOrd="1" destOrd="0" presId="urn:microsoft.com/office/officeart/2005/8/layout/default"/>
    <dgm:cxn modelId="{A34A8411-A2D0-43F2-853E-2A9DE26EB689}" type="presParOf" srcId="{074E6C67-1054-4FF6-9FB4-FBDCC64369CE}" destId="{5E6C3ED6-C132-420D-B674-A7995185E070}"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1E303A-DCFB-4765-A052-E1BF49B2890C}"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kumimoji="1" lang="ja-JP" altLang="en-US"/>
        </a:p>
      </dgm:t>
    </dgm:pt>
    <dgm:pt modelId="{DABF3C1D-90DF-4ADA-87F3-C18294DE156C}">
      <dgm:prSet phldrT="[Text]" custT="1"/>
      <dgm:spPr/>
      <dgm:t>
        <a:bodyPr/>
        <a:lstStyle/>
        <a:p>
          <a:r>
            <a:rPr kumimoji="1" lang="en-US" altLang="ja-JP" sz="1600" dirty="0">
              <a:latin typeface="Trebuchet MS" panose="020B0603020202020204" pitchFamily="34" charset="0"/>
            </a:rPr>
            <a:t>Afforestation</a:t>
          </a:r>
          <a:endParaRPr kumimoji="1" lang="ja-JP" altLang="en-US" sz="1600" dirty="0">
            <a:latin typeface="Trebuchet MS" panose="020B0603020202020204" pitchFamily="34" charset="0"/>
          </a:endParaRPr>
        </a:p>
      </dgm:t>
    </dgm:pt>
    <dgm:pt modelId="{E3823834-4BC7-45AC-AB6F-0242FFB36172}" type="parTrans" cxnId="{C26216A3-AC10-44B0-8A69-FCD9CFF0186A}">
      <dgm:prSet/>
      <dgm:spPr/>
      <dgm:t>
        <a:bodyPr/>
        <a:lstStyle/>
        <a:p>
          <a:endParaRPr kumimoji="1" lang="ja-JP" altLang="en-US" sz="1200">
            <a:latin typeface="Trebuchet MS" panose="020B0603020202020204" pitchFamily="34" charset="0"/>
          </a:endParaRPr>
        </a:p>
      </dgm:t>
    </dgm:pt>
    <dgm:pt modelId="{06D19E72-EFC6-46C1-B0EF-B468C1767683}" type="sibTrans" cxnId="{C26216A3-AC10-44B0-8A69-FCD9CFF0186A}">
      <dgm:prSet/>
      <dgm:spPr/>
      <dgm:t>
        <a:bodyPr/>
        <a:lstStyle/>
        <a:p>
          <a:endParaRPr kumimoji="1" lang="ja-JP" altLang="en-US" sz="1200">
            <a:latin typeface="Trebuchet MS" panose="020B0603020202020204" pitchFamily="34" charset="0"/>
          </a:endParaRPr>
        </a:p>
      </dgm:t>
    </dgm:pt>
    <dgm:pt modelId="{B6FACC78-3B65-4781-A6A9-16CBE2911044}">
      <dgm:prSet phldrT="[Text]" custT="1"/>
      <dgm:spPr/>
      <dgm:t>
        <a:bodyPr/>
        <a:lstStyle/>
        <a:p>
          <a:r>
            <a:rPr kumimoji="1" lang="en-US" altLang="ja-JP" sz="1600" dirty="0">
              <a:latin typeface="Trebuchet MS" panose="020B0603020202020204" pitchFamily="34" charset="0"/>
            </a:rPr>
            <a:t>Reforestation</a:t>
          </a:r>
          <a:endParaRPr kumimoji="1" lang="ja-JP" altLang="en-US" sz="1600" dirty="0">
            <a:latin typeface="Trebuchet MS" panose="020B0603020202020204" pitchFamily="34" charset="0"/>
          </a:endParaRPr>
        </a:p>
      </dgm:t>
    </dgm:pt>
    <dgm:pt modelId="{CB276E21-8473-461A-86F7-5E6873020ADC}" type="parTrans" cxnId="{3A604632-BB50-442E-A5D0-1CC35AA57E98}">
      <dgm:prSet/>
      <dgm:spPr/>
      <dgm:t>
        <a:bodyPr/>
        <a:lstStyle/>
        <a:p>
          <a:endParaRPr kumimoji="1" lang="ja-JP" altLang="en-US" sz="1200">
            <a:latin typeface="Trebuchet MS" panose="020B0603020202020204" pitchFamily="34" charset="0"/>
          </a:endParaRPr>
        </a:p>
      </dgm:t>
    </dgm:pt>
    <dgm:pt modelId="{2131D400-9424-4C6B-BD58-7190C1D4153D}" type="sibTrans" cxnId="{3A604632-BB50-442E-A5D0-1CC35AA57E98}">
      <dgm:prSet/>
      <dgm:spPr/>
      <dgm:t>
        <a:bodyPr/>
        <a:lstStyle/>
        <a:p>
          <a:endParaRPr kumimoji="1" lang="ja-JP" altLang="en-US" sz="1200">
            <a:latin typeface="Trebuchet MS" panose="020B0603020202020204" pitchFamily="34" charset="0"/>
          </a:endParaRPr>
        </a:p>
      </dgm:t>
    </dgm:pt>
    <dgm:pt modelId="{EED7F509-D154-4B39-8BD5-A23867E622C6}">
      <dgm:prSet phldrT="[Text]" custT="1"/>
      <dgm:spPr/>
      <dgm:t>
        <a:bodyPr/>
        <a:lstStyle/>
        <a:p>
          <a:r>
            <a:rPr kumimoji="1" lang="en-US" altLang="ja-JP" sz="1600" dirty="0">
              <a:latin typeface="Trebuchet MS" panose="020B0603020202020204" pitchFamily="34" charset="0"/>
            </a:rPr>
            <a:t>Forest conservation</a:t>
          </a:r>
          <a:endParaRPr kumimoji="1" lang="ja-JP" altLang="en-US" sz="1600" dirty="0">
            <a:latin typeface="Trebuchet MS" panose="020B0603020202020204" pitchFamily="34" charset="0"/>
          </a:endParaRPr>
        </a:p>
      </dgm:t>
    </dgm:pt>
    <dgm:pt modelId="{5B7CF312-457F-4FCC-A27A-C7E34AE428F5}" type="parTrans" cxnId="{3A4FCDEE-67FE-432C-B53F-B6F12C7D4AD7}">
      <dgm:prSet/>
      <dgm:spPr/>
      <dgm:t>
        <a:bodyPr/>
        <a:lstStyle/>
        <a:p>
          <a:endParaRPr kumimoji="1" lang="ja-JP" altLang="en-US" sz="1200">
            <a:latin typeface="Trebuchet MS" panose="020B0603020202020204" pitchFamily="34" charset="0"/>
          </a:endParaRPr>
        </a:p>
      </dgm:t>
    </dgm:pt>
    <dgm:pt modelId="{E82122C6-7956-479A-B0C6-FE9E596B69D6}" type="sibTrans" cxnId="{3A4FCDEE-67FE-432C-B53F-B6F12C7D4AD7}">
      <dgm:prSet/>
      <dgm:spPr/>
      <dgm:t>
        <a:bodyPr/>
        <a:lstStyle/>
        <a:p>
          <a:endParaRPr kumimoji="1" lang="ja-JP" altLang="en-US" sz="1200">
            <a:latin typeface="Trebuchet MS" panose="020B0603020202020204" pitchFamily="34" charset="0"/>
          </a:endParaRPr>
        </a:p>
      </dgm:t>
    </dgm:pt>
    <dgm:pt modelId="{F58BF930-C3C6-4189-AB08-01ECA9B66C22}" type="pres">
      <dgm:prSet presAssocID="{4B1E303A-DCFB-4765-A052-E1BF49B2890C}" presName="Name0" presStyleCnt="0">
        <dgm:presLayoutVars>
          <dgm:chMax val="7"/>
          <dgm:chPref val="7"/>
          <dgm:dir/>
        </dgm:presLayoutVars>
      </dgm:prSet>
      <dgm:spPr/>
    </dgm:pt>
    <dgm:pt modelId="{927276C0-AD39-4A6A-964E-45AE7D14BE23}" type="pres">
      <dgm:prSet presAssocID="{4B1E303A-DCFB-4765-A052-E1BF49B2890C}" presName="Name1" presStyleCnt="0"/>
      <dgm:spPr/>
    </dgm:pt>
    <dgm:pt modelId="{2A955AF9-B3B3-4A3D-B465-6081FC95169C}" type="pres">
      <dgm:prSet presAssocID="{4B1E303A-DCFB-4765-A052-E1BF49B2890C}" presName="cycle" presStyleCnt="0"/>
      <dgm:spPr/>
    </dgm:pt>
    <dgm:pt modelId="{CF61EBBD-D047-4534-8EA5-E73184B9FEC7}" type="pres">
      <dgm:prSet presAssocID="{4B1E303A-DCFB-4765-A052-E1BF49B2890C}" presName="srcNode" presStyleLbl="node1" presStyleIdx="0" presStyleCnt="3"/>
      <dgm:spPr/>
    </dgm:pt>
    <dgm:pt modelId="{AF5592E6-2623-4237-850F-2288E8C4A9B0}" type="pres">
      <dgm:prSet presAssocID="{4B1E303A-DCFB-4765-A052-E1BF49B2890C}" presName="conn" presStyleLbl="parChTrans1D2" presStyleIdx="0" presStyleCnt="1"/>
      <dgm:spPr/>
    </dgm:pt>
    <dgm:pt modelId="{4B4A21B2-676D-41EC-8EC2-9239226E60DC}" type="pres">
      <dgm:prSet presAssocID="{4B1E303A-DCFB-4765-A052-E1BF49B2890C}" presName="extraNode" presStyleLbl="node1" presStyleIdx="0" presStyleCnt="3"/>
      <dgm:spPr/>
    </dgm:pt>
    <dgm:pt modelId="{43F51632-E8C3-4D45-805B-250B33122817}" type="pres">
      <dgm:prSet presAssocID="{4B1E303A-DCFB-4765-A052-E1BF49B2890C}" presName="dstNode" presStyleLbl="node1" presStyleIdx="0" presStyleCnt="3"/>
      <dgm:spPr/>
    </dgm:pt>
    <dgm:pt modelId="{A5FB9044-8DAB-425B-9C28-D07F2BB40A9C}" type="pres">
      <dgm:prSet presAssocID="{DABF3C1D-90DF-4ADA-87F3-C18294DE156C}" presName="text_1" presStyleLbl="node1" presStyleIdx="0" presStyleCnt="3">
        <dgm:presLayoutVars>
          <dgm:bulletEnabled val="1"/>
        </dgm:presLayoutVars>
      </dgm:prSet>
      <dgm:spPr/>
    </dgm:pt>
    <dgm:pt modelId="{94BDA0E6-5021-40F0-9EEC-98F4EACADE34}" type="pres">
      <dgm:prSet presAssocID="{DABF3C1D-90DF-4ADA-87F3-C18294DE156C}" presName="accent_1" presStyleCnt="0"/>
      <dgm:spPr/>
    </dgm:pt>
    <dgm:pt modelId="{BADEE54F-EEA0-4EF9-BEC1-5DBEE4009618}" type="pres">
      <dgm:prSet presAssocID="{DABF3C1D-90DF-4ADA-87F3-C18294DE156C}" presName="accentRepeatNode" presStyleLbl="solidFgAcc1" presStyleIdx="0" presStyleCnt="3"/>
      <dgm:spPr/>
    </dgm:pt>
    <dgm:pt modelId="{E71C2D6A-3F8E-42E9-84E0-C126E2A9574A}" type="pres">
      <dgm:prSet presAssocID="{B6FACC78-3B65-4781-A6A9-16CBE2911044}" presName="text_2" presStyleLbl="node1" presStyleIdx="1" presStyleCnt="3">
        <dgm:presLayoutVars>
          <dgm:bulletEnabled val="1"/>
        </dgm:presLayoutVars>
      </dgm:prSet>
      <dgm:spPr/>
    </dgm:pt>
    <dgm:pt modelId="{65CEC243-6827-43BB-BD3A-A508DA0C5AE1}" type="pres">
      <dgm:prSet presAssocID="{B6FACC78-3B65-4781-A6A9-16CBE2911044}" presName="accent_2" presStyleCnt="0"/>
      <dgm:spPr/>
    </dgm:pt>
    <dgm:pt modelId="{689573B6-8755-4FA1-B149-97E60B8B1A52}" type="pres">
      <dgm:prSet presAssocID="{B6FACC78-3B65-4781-A6A9-16CBE2911044}" presName="accentRepeatNode" presStyleLbl="solidFgAcc1" presStyleIdx="1" presStyleCnt="3"/>
      <dgm:spPr/>
    </dgm:pt>
    <dgm:pt modelId="{6DB1E2AC-9A60-4732-BEE8-C365087A938F}" type="pres">
      <dgm:prSet presAssocID="{EED7F509-D154-4B39-8BD5-A23867E622C6}" presName="text_3" presStyleLbl="node1" presStyleIdx="2" presStyleCnt="3">
        <dgm:presLayoutVars>
          <dgm:bulletEnabled val="1"/>
        </dgm:presLayoutVars>
      </dgm:prSet>
      <dgm:spPr/>
    </dgm:pt>
    <dgm:pt modelId="{0DADF2E6-6C57-4B2B-BF9B-75B6E78BDB01}" type="pres">
      <dgm:prSet presAssocID="{EED7F509-D154-4B39-8BD5-A23867E622C6}" presName="accent_3" presStyleCnt="0"/>
      <dgm:spPr/>
    </dgm:pt>
    <dgm:pt modelId="{27C2E12C-8A9A-4328-92E4-87A5285F5127}" type="pres">
      <dgm:prSet presAssocID="{EED7F509-D154-4B39-8BD5-A23867E622C6}" presName="accentRepeatNode" presStyleLbl="solidFgAcc1" presStyleIdx="2" presStyleCnt="3"/>
      <dgm:spPr/>
    </dgm:pt>
  </dgm:ptLst>
  <dgm:cxnLst>
    <dgm:cxn modelId="{812A5211-4997-4CAD-A429-997D4AD8E696}" type="presOf" srcId="{4B1E303A-DCFB-4765-A052-E1BF49B2890C}" destId="{F58BF930-C3C6-4189-AB08-01ECA9B66C22}" srcOrd="0" destOrd="0" presId="urn:microsoft.com/office/officeart/2008/layout/VerticalCurvedList"/>
    <dgm:cxn modelId="{234E9217-FFEC-4C2D-9151-B8E230E15551}" type="presOf" srcId="{EED7F509-D154-4B39-8BD5-A23867E622C6}" destId="{6DB1E2AC-9A60-4732-BEE8-C365087A938F}" srcOrd="0" destOrd="0" presId="urn:microsoft.com/office/officeart/2008/layout/VerticalCurvedList"/>
    <dgm:cxn modelId="{3A604632-BB50-442E-A5D0-1CC35AA57E98}" srcId="{4B1E303A-DCFB-4765-A052-E1BF49B2890C}" destId="{B6FACC78-3B65-4781-A6A9-16CBE2911044}" srcOrd="1" destOrd="0" parTransId="{CB276E21-8473-461A-86F7-5E6873020ADC}" sibTransId="{2131D400-9424-4C6B-BD58-7190C1D4153D}"/>
    <dgm:cxn modelId="{BFD42495-E494-415A-818B-20C27E6A5A16}" type="presOf" srcId="{B6FACC78-3B65-4781-A6A9-16CBE2911044}" destId="{E71C2D6A-3F8E-42E9-84E0-C126E2A9574A}" srcOrd="0" destOrd="0" presId="urn:microsoft.com/office/officeart/2008/layout/VerticalCurvedList"/>
    <dgm:cxn modelId="{C26216A3-AC10-44B0-8A69-FCD9CFF0186A}" srcId="{4B1E303A-DCFB-4765-A052-E1BF49B2890C}" destId="{DABF3C1D-90DF-4ADA-87F3-C18294DE156C}" srcOrd="0" destOrd="0" parTransId="{E3823834-4BC7-45AC-AB6F-0242FFB36172}" sibTransId="{06D19E72-EFC6-46C1-B0EF-B468C1767683}"/>
    <dgm:cxn modelId="{D8B18BEE-A119-45C9-A586-B050D599C8F4}" type="presOf" srcId="{DABF3C1D-90DF-4ADA-87F3-C18294DE156C}" destId="{A5FB9044-8DAB-425B-9C28-D07F2BB40A9C}" srcOrd="0" destOrd="0" presId="urn:microsoft.com/office/officeart/2008/layout/VerticalCurvedList"/>
    <dgm:cxn modelId="{3A4FCDEE-67FE-432C-B53F-B6F12C7D4AD7}" srcId="{4B1E303A-DCFB-4765-A052-E1BF49B2890C}" destId="{EED7F509-D154-4B39-8BD5-A23867E622C6}" srcOrd="2" destOrd="0" parTransId="{5B7CF312-457F-4FCC-A27A-C7E34AE428F5}" sibTransId="{E82122C6-7956-479A-B0C6-FE9E596B69D6}"/>
    <dgm:cxn modelId="{F4267DF0-2521-42D6-8698-D338353891DB}" type="presOf" srcId="{06D19E72-EFC6-46C1-B0EF-B468C1767683}" destId="{AF5592E6-2623-4237-850F-2288E8C4A9B0}" srcOrd="0" destOrd="0" presId="urn:microsoft.com/office/officeart/2008/layout/VerticalCurvedList"/>
    <dgm:cxn modelId="{A2C254F2-331B-410D-AC30-52114B912F84}" type="presParOf" srcId="{F58BF930-C3C6-4189-AB08-01ECA9B66C22}" destId="{927276C0-AD39-4A6A-964E-45AE7D14BE23}" srcOrd="0" destOrd="0" presId="urn:microsoft.com/office/officeart/2008/layout/VerticalCurvedList"/>
    <dgm:cxn modelId="{771CB603-123F-495E-AA8B-7C8430C2AF24}" type="presParOf" srcId="{927276C0-AD39-4A6A-964E-45AE7D14BE23}" destId="{2A955AF9-B3B3-4A3D-B465-6081FC95169C}" srcOrd="0" destOrd="0" presId="urn:microsoft.com/office/officeart/2008/layout/VerticalCurvedList"/>
    <dgm:cxn modelId="{7F19B519-1F0B-44F2-A681-AF4ABE330DB2}" type="presParOf" srcId="{2A955AF9-B3B3-4A3D-B465-6081FC95169C}" destId="{CF61EBBD-D047-4534-8EA5-E73184B9FEC7}" srcOrd="0" destOrd="0" presId="urn:microsoft.com/office/officeart/2008/layout/VerticalCurvedList"/>
    <dgm:cxn modelId="{0566B5DF-7E92-4A92-A076-5BFDB8E5E66F}" type="presParOf" srcId="{2A955AF9-B3B3-4A3D-B465-6081FC95169C}" destId="{AF5592E6-2623-4237-850F-2288E8C4A9B0}" srcOrd="1" destOrd="0" presId="urn:microsoft.com/office/officeart/2008/layout/VerticalCurvedList"/>
    <dgm:cxn modelId="{D2A696A2-E447-478C-AB49-7C4C6AE447FA}" type="presParOf" srcId="{2A955AF9-B3B3-4A3D-B465-6081FC95169C}" destId="{4B4A21B2-676D-41EC-8EC2-9239226E60DC}" srcOrd="2" destOrd="0" presId="urn:microsoft.com/office/officeart/2008/layout/VerticalCurvedList"/>
    <dgm:cxn modelId="{655503BD-6660-4F0F-8242-E11A5FB937B4}" type="presParOf" srcId="{2A955AF9-B3B3-4A3D-B465-6081FC95169C}" destId="{43F51632-E8C3-4D45-805B-250B33122817}" srcOrd="3" destOrd="0" presId="urn:microsoft.com/office/officeart/2008/layout/VerticalCurvedList"/>
    <dgm:cxn modelId="{591A23B5-553F-407D-99F8-6BDFF7E24AAA}" type="presParOf" srcId="{927276C0-AD39-4A6A-964E-45AE7D14BE23}" destId="{A5FB9044-8DAB-425B-9C28-D07F2BB40A9C}" srcOrd="1" destOrd="0" presId="urn:microsoft.com/office/officeart/2008/layout/VerticalCurvedList"/>
    <dgm:cxn modelId="{FBB3C052-67E4-4C20-BEBC-4CA1BB167BB9}" type="presParOf" srcId="{927276C0-AD39-4A6A-964E-45AE7D14BE23}" destId="{94BDA0E6-5021-40F0-9EEC-98F4EACADE34}" srcOrd="2" destOrd="0" presId="urn:microsoft.com/office/officeart/2008/layout/VerticalCurvedList"/>
    <dgm:cxn modelId="{25F2388F-B6DD-4975-9C30-D404497A686F}" type="presParOf" srcId="{94BDA0E6-5021-40F0-9EEC-98F4EACADE34}" destId="{BADEE54F-EEA0-4EF9-BEC1-5DBEE4009618}" srcOrd="0" destOrd="0" presId="urn:microsoft.com/office/officeart/2008/layout/VerticalCurvedList"/>
    <dgm:cxn modelId="{D80D8B41-96F9-4349-B7F9-CDF8C22559E9}" type="presParOf" srcId="{927276C0-AD39-4A6A-964E-45AE7D14BE23}" destId="{E71C2D6A-3F8E-42E9-84E0-C126E2A9574A}" srcOrd="3" destOrd="0" presId="urn:microsoft.com/office/officeart/2008/layout/VerticalCurvedList"/>
    <dgm:cxn modelId="{EE58424C-1CEF-449C-8137-507A58241CB7}" type="presParOf" srcId="{927276C0-AD39-4A6A-964E-45AE7D14BE23}" destId="{65CEC243-6827-43BB-BD3A-A508DA0C5AE1}" srcOrd="4" destOrd="0" presId="urn:microsoft.com/office/officeart/2008/layout/VerticalCurvedList"/>
    <dgm:cxn modelId="{97596294-C7FA-405C-9729-489E731BE9B0}" type="presParOf" srcId="{65CEC243-6827-43BB-BD3A-A508DA0C5AE1}" destId="{689573B6-8755-4FA1-B149-97E60B8B1A52}" srcOrd="0" destOrd="0" presId="urn:microsoft.com/office/officeart/2008/layout/VerticalCurvedList"/>
    <dgm:cxn modelId="{7E6B7B77-B191-4D44-B1F6-751B0AB4B54A}" type="presParOf" srcId="{927276C0-AD39-4A6A-964E-45AE7D14BE23}" destId="{6DB1E2AC-9A60-4732-BEE8-C365087A938F}" srcOrd="5" destOrd="0" presId="urn:microsoft.com/office/officeart/2008/layout/VerticalCurvedList"/>
    <dgm:cxn modelId="{FF8AA98F-5604-4B3A-80B7-7EAEC809859E}" type="presParOf" srcId="{927276C0-AD39-4A6A-964E-45AE7D14BE23}" destId="{0DADF2E6-6C57-4B2B-BF9B-75B6E78BDB01}" srcOrd="6" destOrd="0" presId="urn:microsoft.com/office/officeart/2008/layout/VerticalCurvedList"/>
    <dgm:cxn modelId="{07EE62E0-A3F9-40E8-8BF4-AD3F49C0AB0D}" type="presParOf" srcId="{0DADF2E6-6C57-4B2B-BF9B-75B6E78BDB01}" destId="{27C2E12C-8A9A-4328-92E4-87A5285F5127}"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228727-58C7-457A-9B94-D6A0391E45A5}" type="doc">
      <dgm:prSet loTypeId="urn:microsoft.com/office/officeart/2005/8/layout/process1" loCatId="process" qsTypeId="urn:microsoft.com/office/officeart/2005/8/quickstyle/simple3" qsCatId="simple" csTypeId="urn:microsoft.com/office/officeart/2005/8/colors/accent4_2" csCatId="accent4" phldr="1"/>
      <dgm:spPr/>
    </dgm:pt>
    <dgm:pt modelId="{49AA7A59-E1DA-4E95-8FB5-D7BB332D92C9}">
      <dgm:prSet phldrT="[Text]" custT="1"/>
      <dgm:spPr>
        <a:ln>
          <a:noFill/>
        </a:ln>
      </dgm:spPr>
      <dgm:t>
        <a:bodyPr/>
        <a:lstStyle/>
        <a:p>
          <a:r>
            <a:rPr kumimoji="1" lang="en-US" altLang="ja-JP" sz="1050" dirty="0">
              <a:latin typeface="Trebuchet MS" panose="020B0603020202020204" pitchFamily="34" charset="0"/>
            </a:rPr>
            <a:t>1. Deciding area of Afforestation</a:t>
          </a:r>
          <a:endParaRPr kumimoji="1" lang="ja-JP" altLang="en-US" sz="1050" dirty="0">
            <a:latin typeface="Trebuchet MS" panose="020B0603020202020204" pitchFamily="34" charset="0"/>
          </a:endParaRPr>
        </a:p>
      </dgm:t>
    </dgm:pt>
    <dgm:pt modelId="{16780C81-7D3B-4888-A0E8-5331ABC60D39}" type="parTrans" cxnId="{94B81A2C-FAD7-4C8B-A0C7-44818A4B82ED}">
      <dgm:prSet/>
      <dgm:spPr/>
      <dgm:t>
        <a:bodyPr/>
        <a:lstStyle/>
        <a:p>
          <a:endParaRPr kumimoji="1" lang="ja-JP" altLang="en-US" sz="1600">
            <a:latin typeface="Trebuchet MS" panose="020B0603020202020204" pitchFamily="34" charset="0"/>
          </a:endParaRPr>
        </a:p>
      </dgm:t>
    </dgm:pt>
    <dgm:pt modelId="{1DC82387-670C-4EDC-9EC9-8800A059BDF3}" type="sibTrans" cxnId="{94B81A2C-FAD7-4C8B-A0C7-44818A4B82ED}">
      <dgm:prSet custT="1"/>
      <dgm:spPr/>
      <dgm:t>
        <a:bodyPr/>
        <a:lstStyle/>
        <a:p>
          <a:endParaRPr kumimoji="1" lang="ja-JP" altLang="en-US" sz="800">
            <a:latin typeface="Trebuchet MS" panose="020B0603020202020204" pitchFamily="34" charset="0"/>
          </a:endParaRPr>
        </a:p>
      </dgm:t>
    </dgm:pt>
    <dgm:pt modelId="{166E1EFA-D729-439B-885D-5B41056168EF}">
      <dgm:prSet phldrT="[Text]" custT="1"/>
      <dgm:spPr>
        <a:ln>
          <a:noFill/>
        </a:ln>
      </dgm:spPr>
      <dgm:t>
        <a:bodyPr/>
        <a:lstStyle/>
        <a:p>
          <a:r>
            <a:rPr kumimoji="1" lang="en-US" altLang="ja-JP" sz="1050" dirty="0">
              <a:latin typeface="Trebuchet MS" panose="020B0603020202020204" pitchFamily="34" charset="0"/>
            </a:rPr>
            <a:t>2. Calculate the price considering the production cost</a:t>
          </a:r>
          <a:endParaRPr kumimoji="1" lang="ja-JP" altLang="en-US" sz="1050" dirty="0">
            <a:latin typeface="Trebuchet MS" panose="020B0603020202020204" pitchFamily="34" charset="0"/>
          </a:endParaRPr>
        </a:p>
      </dgm:t>
    </dgm:pt>
    <dgm:pt modelId="{22938488-4599-4ADD-8CA9-A81E3400E7C1}" type="parTrans" cxnId="{867C596F-C3BC-43C7-8B0A-34122A0568F7}">
      <dgm:prSet/>
      <dgm:spPr/>
      <dgm:t>
        <a:bodyPr/>
        <a:lstStyle/>
        <a:p>
          <a:endParaRPr kumimoji="1" lang="ja-JP" altLang="en-US" sz="1600">
            <a:latin typeface="Trebuchet MS" panose="020B0603020202020204" pitchFamily="34" charset="0"/>
          </a:endParaRPr>
        </a:p>
      </dgm:t>
    </dgm:pt>
    <dgm:pt modelId="{65AC4334-2AAA-4225-86EA-718D60005DAB}" type="sibTrans" cxnId="{867C596F-C3BC-43C7-8B0A-34122A0568F7}">
      <dgm:prSet custT="1"/>
      <dgm:spPr/>
      <dgm:t>
        <a:bodyPr/>
        <a:lstStyle/>
        <a:p>
          <a:endParaRPr kumimoji="1" lang="ja-JP" altLang="en-US" sz="800">
            <a:latin typeface="Trebuchet MS" panose="020B0603020202020204" pitchFamily="34" charset="0"/>
          </a:endParaRPr>
        </a:p>
      </dgm:t>
    </dgm:pt>
    <dgm:pt modelId="{50B97AC9-4764-4370-9678-5758047F47FE}">
      <dgm:prSet phldrT="[Text]" custT="1"/>
      <dgm:spPr>
        <a:ln>
          <a:noFill/>
        </a:ln>
      </dgm:spPr>
      <dgm:t>
        <a:bodyPr/>
        <a:lstStyle/>
        <a:p>
          <a:r>
            <a:rPr kumimoji="1" lang="en-US" altLang="ja-JP" sz="1050" dirty="0">
              <a:latin typeface="Trebuchet MS" panose="020B0603020202020204" pitchFamily="34" charset="0"/>
            </a:rPr>
            <a:t>3. Afforestation Carbon Sequestration (Product) in each 0.5 grid cell calculation</a:t>
          </a:r>
          <a:endParaRPr kumimoji="1" lang="ja-JP" altLang="en-US" sz="1050" dirty="0">
            <a:latin typeface="Trebuchet MS" panose="020B0603020202020204" pitchFamily="34" charset="0"/>
          </a:endParaRPr>
        </a:p>
      </dgm:t>
    </dgm:pt>
    <dgm:pt modelId="{5E495446-31E3-4E34-B676-82A730D7797D}" type="parTrans" cxnId="{E565AAFB-6C11-45D5-8BB3-0D030D2B4278}">
      <dgm:prSet/>
      <dgm:spPr/>
      <dgm:t>
        <a:bodyPr/>
        <a:lstStyle/>
        <a:p>
          <a:endParaRPr kumimoji="1" lang="ja-JP" altLang="en-US" sz="1600">
            <a:latin typeface="Trebuchet MS" panose="020B0603020202020204" pitchFamily="34" charset="0"/>
          </a:endParaRPr>
        </a:p>
      </dgm:t>
    </dgm:pt>
    <dgm:pt modelId="{7A2C4F74-8FB0-487A-BCD9-2B0F05545C19}" type="sibTrans" cxnId="{E565AAFB-6C11-45D5-8BB3-0D030D2B4278}">
      <dgm:prSet custT="1"/>
      <dgm:spPr/>
      <dgm:t>
        <a:bodyPr/>
        <a:lstStyle/>
        <a:p>
          <a:endParaRPr kumimoji="1" lang="ja-JP" altLang="en-US" sz="800">
            <a:latin typeface="Trebuchet MS" panose="020B0603020202020204" pitchFamily="34" charset="0"/>
          </a:endParaRPr>
        </a:p>
      </dgm:t>
    </dgm:pt>
    <dgm:pt modelId="{870DA9B8-675A-43BA-BF93-AB14798F298F}">
      <dgm:prSet custT="1"/>
      <dgm:spPr>
        <a:ln>
          <a:noFill/>
        </a:ln>
      </dgm:spPr>
      <dgm:t>
        <a:bodyPr/>
        <a:lstStyle/>
        <a:p>
          <a:r>
            <a:rPr kumimoji="1" lang="en-US" altLang="ja-JP" sz="1050" dirty="0">
              <a:latin typeface="Trebuchet MS" panose="020B0603020202020204" pitchFamily="34" charset="0"/>
            </a:rPr>
            <a:t>4. Quantity for certain price calculation </a:t>
          </a:r>
          <a:br>
            <a:rPr kumimoji="1" lang="en-US" altLang="ja-JP" sz="1050" dirty="0">
              <a:latin typeface="Trebuchet MS" panose="020B0603020202020204" pitchFamily="34" charset="0"/>
            </a:rPr>
          </a:br>
          <a:r>
            <a:rPr kumimoji="1" lang="en-US" altLang="ja-JP" sz="1050" dirty="0">
              <a:latin typeface="Trebuchet MS" panose="020B0603020202020204" pitchFamily="34" charset="0"/>
            </a:rPr>
            <a:t>( sum all the production in grid cells whose production cost was below this price)</a:t>
          </a:r>
          <a:endParaRPr kumimoji="1" lang="ja-JP" altLang="en-US" sz="1050" dirty="0">
            <a:latin typeface="Trebuchet MS" panose="020B0603020202020204" pitchFamily="34" charset="0"/>
          </a:endParaRPr>
        </a:p>
      </dgm:t>
    </dgm:pt>
    <dgm:pt modelId="{13B352B8-1A03-4AF7-A679-09AA9D477C7A}" type="parTrans" cxnId="{0DE9F85F-EBE1-4294-98EC-CC0CF0581C27}">
      <dgm:prSet/>
      <dgm:spPr/>
      <dgm:t>
        <a:bodyPr/>
        <a:lstStyle/>
        <a:p>
          <a:endParaRPr kumimoji="1" lang="ja-JP" altLang="en-US" sz="1600">
            <a:latin typeface="Trebuchet MS" panose="020B0603020202020204" pitchFamily="34" charset="0"/>
          </a:endParaRPr>
        </a:p>
      </dgm:t>
    </dgm:pt>
    <dgm:pt modelId="{0ED6FFE6-C428-4F9C-85F3-8CF5A927C02D}" type="sibTrans" cxnId="{0DE9F85F-EBE1-4294-98EC-CC0CF0581C27}">
      <dgm:prSet custT="1"/>
      <dgm:spPr/>
      <dgm:t>
        <a:bodyPr/>
        <a:lstStyle/>
        <a:p>
          <a:endParaRPr kumimoji="1" lang="ja-JP" altLang="en-US" sz="800">
            <a:latin typeface="Trebuchet MS" panose="020B0603020202020204" pitchFamily="34" charset="0"/>
          </a:endParaRPr>
        </a:p>
      </dgm:t>
    </dgm:pt>
    <dgm:pt modelId="{B02CDCD0-0ADE-4034-ABA5-B30CB14AB858}">
      <dgm:prSet custT="1"/>
      <dgm:spPr>
        <a:ln>
          <a:noFill/>
        </a:ln>
      </dgm:spPr>
      <dgm:t>
        <a:bodyPr/>
        <a:lstStyle/>
        <a:p>
          <a:r>
            <a:rPr kumimoji="1" lang="en-US" altLang="ja-JP" sz="1050" dirty="0">
              <a:latin typeface="Trebuchet MS" panose="020B0603020202020204" pitchFamily="34" charset="0"/>
            </a:rPr>
            <a:t>5. Supply curve will be constructed by changing the price and repeating the previous step</a:t>
          </a:r>
        </a:p>
      </dgm:t>
    </dgm:pt>
    <dgm:pt modelId="{AAFDC04E-3376-40B0-BF51-F25761DBDF13}" type="parTrans" cxnId="{8E1E0B19-375A-4B45-B391-47ACE13D7E8F}">
      <dgm:prSet/>
      <dgm:spPr/>
      <dgm:t>
        <a:bodyPr/>
        <a:lstStyle/>
        <a:p>
          <a:endParaRPr kumimoji="1" lang="ja-JP" altLang="en-US" sz="1600">
            <a:latin typeface="Trebuchet MS" panose="020B0603020202020204" pitchFamily="34" charset="0"/>
          </a:endParaRPr>
        </a:p>
      </dgm:t>
    </dgm:pt>
    <dgm:pt modelId="{3BD83CAD-B92B-4BB1-A931-B93AFF7B183C}" type="sibTrans" cxnId="{8E1E0B19-375A-4B45-B391-47ACE13D7E8F}">
      <dgm:prSet/>
      <dgm:spPr/>
      <dgm:t>
        <a:bodyPr/>
        <a:lstStyle/>
        <a:p>
          <a:endParaRPr kumimoji="1" lang="ja-JP" altLang="en-US" sz="1600">
            <a:latin typeface="Trebuchet MS" panose="020B0603020202020204" pitchFamily="34" charset="0"/>
          </a:endParaRPr>
        </a:p>
      </dgm:t>
    </dgm:pt>
    <dgm:pt modelId="{3C90FAAC-B27F-4847-90D8-9750E4B4146A}" type="pres">
      <dgm:prSet presAssocID="{4E228727-58C7-457A-9B94-D6A0391E45A5}" presName="Name0" presStyleCnt="0">
        <dgm:presLayoutVars>
          <dgm:dir/>
          <dgm:resizeHandles val="exact"/>
        </dgm:presLayoutVars>
      </dgm:prSet>
      <dgm:spPr/>
    </dgm:pt>
    <dgm:pt modelId="{265F73CD-578F-40DE-9497-9E02641831F7}" type="pres">
      <dgm:prSet presAssocID="{49AA7A59-E1DA-4E95-8FB5-D7BB332D92C9}" presName="node" presStyleLbl="node1" presStyleIdx="0" presStyleCnt="5">
        <dgm:presLayoutVars>
          <dgm:bulletEnabled val="1"/>
        </dgm:presLayoutVars>
      </dgm:prSet>
      <dgm:spPr/>
    </dgm:pt>
    <dgm:pt modelId="{B77F6DDB-EAF6-4425-875E-EDFB57FF69A2}" type="pres">
      <dgm:prSet presAssocID="{1DC82387-670C-4EDC-9EC9-8800A059BDF3}" presName="sibTrans" presStyleLbl="sibTrans2D1" presStyleIdx="0" presStyleCnt="4"/>
      <dgm:spPr/>
    </dgm:pt>
    <dgm:pt modelId="{8B861651-81E0-4299-96D4-58CE3C894A03}" type="pres">
      <dgm:prSet presAssocID="{1DC82387-670C-4EDC-9EC9-8800A059BDF3}" presName="connectorText" presStyleLbl="sibTrans2D1" presStyleIdx="0" presStyleCnt="4"/>
      <dgm:spPr/>
    </dgm:pt>
    <dgm:pt modelId="{FCC49546-BB32-47D3-A61B-E34344C97C37}" type="pres">
      <dgm:prSet presAssocID="{166E1EFA-D729-439B-885D-5B41056168EF}" presName="node" presStyleLbl="node1" presStyleIdx="1" presStyleCnt="5">
        <dgm:presLayoutVars>
          <dgm:bulletEnabled val="1"/>
        </dgm:presLayoutVars>
      </dgm:prSet>
      <dgm:spPr/>
    </dgm:pt>
    <dgm:pt modelId="{783B80D5-424C-43C1-A66A-15C195200500}" type="pres">
      <dgm:prSet presAssocID="{65AC4334-2AAA-4225-86EA-718D60005DAB}" presName="sibTrans" presStyleLbl="sibTrans2D1" presStyleIdx="1" presStyleCnt="4"/>
      <dgm:spPr/>
    </dgm:pt>
    <dgm:pt modelId="{E9BFBD70-33CB-4D35-B0B6-C6BABFBA4DDE}" type="pres">
      <dgm:prSet presAssocID="{65AC4334-2AAA-4225-86EA-718D60005DAB}" presName="connectorText" presStyleLbl="sibTrans2D1" presStyleIdx="1" presStyleCnt="4"/>
      <dgm:spPr/>
    </dgm:pt>
    <dgm:pt modelId="{22036926-5C81-4420-B765-F1ED143E41A9}" type="pres">
      <dgm:prSet presAssocID="{50B97AC9-4764-4370-9678-5758047F47FE}" presName="node" presStyleLbl="node1" presStyleIdx="2" presStyleCnt="5">
        <dgm:presLayoutVars>
          <dgm:bulletEnabled val="1"/>
        </dgm:presLayoutVars>
      </dgm:prSet>
      <dgm:spPr/>
    </dgm:pt>
    <dgm:pt modelId="{3EF2F8ED-EF34-4551-B8E6-8C19FC50BD3C}" type="pres">
      <dgm:prSet presAssocID="{7A2C4F74-8FB0-487A-BCD9-2B0F05545C19}" presName="sibTrans" presStyleLbl="sibTrans2D1" presStyleIdx="2" presStyleCnt="4"/>
      <dgm:spPr/>
    </dgm:pt>
    <dgm:pt modelId="{A775F448-E2F2-4B0B-A769-2B29BBA152BD}" type="pres">
      <dgm:prSet presAssocID="{7A2C4F74-8FB0-487A-BCD9-2B0F05545C19}" presName="connectorText" presStyleLbl="sibTrans2D1" presStyleIdx="2" presStyleCnt="4"/>
      <dgm:spPr/>
    </dgm:pt>
    <dgm:pt modelId="{F146B7CF-473D-4E1E-817D-E0DA89F5C86C}" type="pres">
      <dgm:prSet presAssocID="{870DA9B8-675A-43BA-BF93-AB14798F298F}" presName="node" presStyleLbl="node1" presStyleIdx="3" presStyleCnt="5">
        <dgm:presLayoutVars>
          <dgm:bulletEnabled val="1"/>
        </dgm:presLayoutVars>
      </dgm:prSet>
      <dgm:spPr/>
    </dgm:pt>
    <dgm:pt modelId="{C7423CE3-CAE8-48F2-A4EB-B2CBCF76D6C0}" type="pres">
      <dgm:prSet presAssocID="{0ED6FFE6-C428-4F9C-85F3-8CF5A927C02D}" presName="sibTrans" presStyleLbl="sibTrans2D1" presStyleIdx="3" presStyleCnt="4"/>
      <dgm:spPr/>
    </dgm:pt>
    <dgm:pt modelId="{E2ED792B-88E0-4C2A-88DA-42307C4A62CF}" type="pres">
      <dgm:prSet presAssocID="{0ED6FFE6-C428-4F9C-85F3-8CF5A927C02D}" presName="connectorText" presStyleLbl="sibTrans2D1" presStyleIdx="3" presStyleCnt="4"/>
      <dgm:spPr/>
    </dgm:pt>
    <dgm:pt modelId="{159C20AC-B266-4B15-AA7F-A2C57069BC79}" type="pres">
      <dgm:prSet presAssocID="{B02CDCD0-0ADE-4034-ABA5-B30CB14AB858}" presName="node" presStyleLbl="node1" presStyleIdx="4" presStyleCnt="5">
        <dgm:presLayoutVars>
          <dgm:bulletEnabled val="1"/>
        </dgm:presLayoutVars>
      </dgm:prSet>
      <dgm:spPr/>
    </dgm:pt>
  </dgm:ptLst>
  <dgm:cxnLst>
    <dgm:cxn modelId="{8E1E0B19-375A-4B45-B391-47ACE13D7E8F}" srcId="{4E228727-58C7-457A-9B94-D6A0391E45A5}" destId="{B02CDCD0-0ADE-4034-ABA5-B30CB14AB858}" srcOrd="4" destOrd="0" parTransId="{AAFDC04E-3376-40B0-BF51-F25761DBDF13}" sibTransId="{3BD83CAD-B92B-4BB1-A931-B93AFF7B183C}"/>
    <dgm:cxn modelId="{3A1C9B27-1FF3-473B-A4C6-55CDF52BD6D9}" type="presOf" srcId="{1DC82387-670C-4EDC-9EC9-8800A059BDF3}" destId="{8B861651-81E0-4299-96D4-58CE3C894A03}" srcOrd="1" destOrd="0" presId="urn:microsoft.com/office/officeart/2005/8/layout/process1"/>
    <dgm:cxn modelId="{8D403A28-299C-4FE5-AB35-C872DCF0342F}" type="presOf" srcId="{50B97AC9-4764-4370-9678-5758047F47FE}" destId="{22036926-5C81-4420-B765-F1ED143E41A9}" srcOrd="0" destOrd="0" presId="urn:microsoft.com/office/officeart/2005/8/layout/process1"/>
    <dgm:cxn modelId="{94B81A2C-FAD7-4C8B-A0C7-44818A4B82ED}" srcId="{4E228727-58C7-457A-9B94-D6A0391E45A5}" destId="{49AA7A59-E1DA-4E95-8FB5-D7BB332D92C9}" srcOrd="0" destOrd="0" parTransId="{16780C81-7D3B-4888-A0E8-5331ABC60D39}" sibTransId="{1DC82387-670C-4EDC-9EC9-8800A059BDF3}"/>
    <dgm:cxn modelId="{08D51A2F-CF44-499B-9743-095491AAF826}" type="presOf" srcId="{65AC4334-2AAA-4225-86EA-718D60005DAB}" destId="{E9BFBD70-33CB-4D35-B0B6-C6BABFBA4DDE}" srcOrd="1" destOrd="0" presId="urn:microsoft.com/office/officeart/2005/8/layout/process1"/>
    <dgm:cxn modelId="{5E6D5B34-C0D4-4589-9AFF-9B46ECB694E6}" type="presOf" srcId="{166E1EFA-D729-439B-885D-5B41056168EF}" destId="{FCC49546-BB32-47D3-A61B-E34344C97C37}" srcOrd="0" destOrd="0" presId="urn:microsoft.com/office/officeart/2005/8/layout/process1"/>
    <dgm:cxn modelId="{6A426736-8A22-4CFA-94DF-D2C2CC39C445}" type="presOf" srcId="{1DC82387-670C-4EDC-9EC9-8800A059BDF3}" destId="{B77F6DDB-EAF6-4425-875E-EDFB57FF69A2}" srcOrd="0" destOrd="0" presId="urn:microsoft.com/office/officeart/2005/8/layout/process1"/>
    <dgm:cxn modelId="{0DE9F85F-EBE1-4294-98EC-CC0CF0581C27}" srcId="{4E228727-58C7-457A-9B94-D6A0391E45A5}" destId="{870DA9B8-675A-43BA-BF93-AB14798F298F}" srcOrd="3" destOrd="0" parTransId="{13B352B8-1A03-4AF7-A679-09AA9D477C7A}" sibTransId="{0ED6FFE6-C428-4F9C-85F3-8CF5A927C02D}"/>
    <dgm:cxn modelId="{8A351769-9C7B-4DAF-BACA-71F83EC11FAB}" type="presOf" srcId="{7A2C4F74-8FB0-487A-BCD9-2B0F05545C19}" destId="{A775F448-E2F2-4B0B-A769-2B29BBA152BD}" srcOrd="1" destOrd="0" presId="urn:microsoft.com/office/officeart/2005/8/layout/process1"/>
    <dgm:cxn modelId="{867C596F-C3BC-43C7-8B0A-34122A0568F7}" srcId="{4E228727-58C7-457A-9B94-D6A0391E45A5}" destId="{166E1EFA-D729-439B-885D-5B41056168EF}" srcOrd="1" destOrd="0" parTransId="{22938488-4599-4ADD-8CA9-A81E3400E7C1}" sibTransId="{65AC4334-2AAA-4225-86EA-718D60005DAB}"/>
    <dgm:cxn modelId="{97CC5453-6CAD-4A48-BF07-DFBA17CB3CE3}" type="presOf" srcId="{4E228727-58C7-457A-9B94-D6A0391E45A5}" destId="{3C90FAAC-B27F-4847-90D8-9750E4B4146A}" srcOrd="0" destOrd="0" presId="urn:microsoft.com/office/officeart/2005/8/layout/process1"/>
    <dgm:cxn modelId="{C0835292-D416-4DC9-9191-38620E0907F5}" type="presOf" srcId="{870DA9B8-675A-43BA-BF93-AB14798F298F}" destId="{F146B7CF-473D-4E1E-817D-E0DA89F5C86C}" srcOrd="0" destOrd="0" presId="urn:microsoft.com/office/officeart/2005/8/layout/process1"/>
    <dgm:cxn modelId="{C29E9AA0-A078-4A61-800B-F0F5EA8FC310}" type="presOf" srcId="{B02CDCD0-0ADE-4034-ABA5-B30CB14AB858}" destId="{159C20AC-B266-4B15-AA7F-A2C57069BC79}" srcOrd="0" destOrd="0" presId="urn:microsoft.com/office/officeart/2005/8/layout/process1"/>
    <dgm:cxn modelId="{2E2E2EA8-4C7D-4F7D-9B73-7944F7B92085}" type="presOf" srcId="{49AA7A59-E1DA-4E95-8FB5-D7BB332D92C9}" destId="{265F73CD-578F-40DE-9497-9E02641831F7}" srcOrd="0" destOrd="0" presId="urn:microsoft.com/office/officeart/2005/8/layout/process1"/>
    <dgm:cxn modelId="{ABE9CCCB-DF76-4C5D-AA02-FBBD73169701}" type="presOf" srcId="{7A2C4F74-8FB0-487A-BCD9-2B0F05545C19}" destId="{3EF2F8ED-EF34-4551-B8E6-8C19FC50BD3C}" srcOrd="0" destOrd="0" presId="urn:microsoft.com/office/officeart/2005/8/layout/process1"/>
    <dgm:cxn modelId="{37EC11ED-92D9-4A28-A2A1-34EF6093D6BC}" type="presOf" srcId="{65AC4334-2AAA-4225-86EA-718D60005DAB}" destId="{783B80D5-424C-43C1-A66A-15C195200500}" srcOrd="0" destOrd="0" presId="urn:microsoft.com/office/officeart/2005/8/layout/process1"/>
    <dgm:cxn modelId="{ED2A24FA-0D33-41B2-B25C-31720F546E2B}" type="presOf" srcId="{0ED6FFE6-C428-4F9C-85F3-8CF5A927C02D}" destId="{E2ED792B-88E0-4C2A-88DA-42307C4A62CF}" srcOrd="1" destOrd="0" presId="urn:microsoft.com/office/officeart/2005/8/layout/process1"/>
    <dgm:cxn modelId="{E565AAFB-6C11-45D5-8BB3-0D030D2B4278}" srcId="{4E228727-58C7-457A-9B94-D6A0391E45A5}" destId="{50B97AC9-4764-4370-9678-5758047F47FE}" srcOrd="2" destOrd="0" parTransId="{5E495446-31E3-4E34-B676-82A730D7797D}" sibTransId="{7A2C4F74-8FB0-487A-BCD9-2B0F05545C19}"/>
    <dgm:cxn modelId="{5B3305FD-B516-4DB3-80DE-11048B1E1CEB}" type="presOf" srcId="{0ED6FFE6-C428-4F9C-85F3-8CF5A927C02D}" destId="{C7423CE3-CAE8-48F2-A4EB-B2CBCF76D6C0}" srcOrd="0" destOrd="0" presId="urn:microsoft.com/office/officeart/2005/8/layout/process1"/>
    <dgm:cxn modelId="{33CD4CD2-0C87-42B7-A819-CE5AD3934E61}" type="presParOf" srcId="{3C90FAAC-B27F-4847-90D8-9750E4B4146A}" destId="{265F73CD-578F-40DE-9497-9E02641831F7}" srcOrd="0" destOrd="0" presId="urn:microsoft.com/office/officeart/2005/8/layout/process1"/>
    <dgm:cxn modelId="{348E1861-9ED5-477D-A247-671ED666780D}" type="presParOf" srcId="{3C90FAAC-B27F-4847-90D8-9750E4B4146A}" destId="{B77F6DDB-EAF6-4425-875E-EDFB57FF69A2}" srcOrd="1" destOrd="0" presId="urn:microsoft.com/office/officeart/2005/8/layout/process1"/>
    <dgm:cxn modelId="{5144D2EC-5984-48AC-BFAF-A8B3DFC5978C}" type="presParOf" srcId="{B77F6DDB-EAF6-4425-875E-EDFB57FF69A2}" destId="{8B861651-81E0-4299-96D4-58CE3C894A03}" srcOrd="0" destOrd="0" presId="urn:microsoft.com/office/officeart/2005/8/layout/process1"/>
    <dgm:cxn modelId="{E0673954-289D-4721-B00B-73158AFA5DA8}" type="presParOf" srcId="{3C90FAAC-B27F-4847-90D8-9750E4B4146A}" destId="{FCC49546-BB32-47D3-A61B-E34344C97C37}" srcOrd="2" destOrd="0" presId="urn:microsoft.com/office/officeart/2005/8/layout/process1"/>
    <dgm:cxn modelId="{DA3F82F3-3DDD-4EEE-B9C7-AC260075A137}" type="presParOf" srcId="{3C90FAAC-B27F-4847-90D8-9750E4B4146A}" destId="{783B80D5-424C-43C1-A66A-15C195200500}" srcOrd="3" destOrd="0" presId="urn:microsoft.com/office/officeart/2005/8/layout/process1"/>
    <dgm:cxn modelId="{814D1F25-2552-440A-AF09-50E2A736C80A}" type="presParOf" srcId="{783B80D5-424C-43C1-A66A-15C195200500}" destId="{E9BFBD70-33CB-4D35-B0B6-C6BABFBA4DDE}" srcOrd="0" destOrd="0" presId="urn:microsoft.com/office/officeart/2005/8/layout/process1"/>
    <dgm:cxn modelId="{BCCB8066-CEF2-4B0B-9886-CDD8A25AB9D0}" type="presParOf" srcId="{3C90FAAC-B27F-4847-90D8-9750E4B4146A}" destId="{22036926-5C81-4420-B765-F1ED143E41A9}" srcOrd="4" destOrd="0" presId="urn:microsoft.com/office/officeart/2005/8/layout/process1"/>
    <dgm:cxn modelId="{761FA14D-50F3-4636-987D-458B81DC2507}" type="presParOf" srcId="{3C90FAAC-B27F-4847-90D8-9750E4B4146A}" destId="{3EF2F8ED-EF34-4551-B8E6-8C19FC50BD3C}" srcOrd="5" destOrd="0" presId="urn:microsoft.com/office/officeart/2005/8/layout/process1"/>
    <dgm:cxn modelId="{DF9F46F2-2646-4D2E-88EB-3E88BED35B26}" type="presParOf" srcId="{3EF2F8ED-EF34-4551-B8E6-8C19FC50BD3C}" destId="{A775F448-E2F2-4B0B-A769-2B29BBA152BD}" srcOrd="0" destOrd="0" presId="urn:microsoft.com/office/officeart/2005/8/layout/process1"/>
    <dgm:cxn modelId="{6C0DC181-5D0C-4B75-A92B-F1666AACBA54}" type="presParOf" srcId="{3C90FAAC-B27F-4847-90D8-9750E4B4146A}" destId="{F146B7CF-473D-4E1E-817D-E0DA89F5C86C}" srcOrd="6" destOrd="0" presId="urn:microsoft.com/office/officeart/2005/8/layout/process1"/>
    <dgm:cxn modelId="{E4B4AB46-46B5-4B23-8E9B-0767383B141D}" type="presParOf" srcId="{3C90FAAC-B27F-4847-90D8-9750E4B4146A}" destId="{C7423CE3-CAE8-48F2-A4EB-B2CBCF76D6C0}" srcOrd="7" destOrd="0" presId="urn:microsoft.com/office/officeart/2005/8/layout/process1"/>
    <dgm:cxn modelId="{6EA8CF15-A161-44CF-8E5B-134B2D78DE7B}" type="presParOf" srcId="{C7423CE3-CAE8-48F2-A4EB-B2CBCF76D6C0}" destId="{E2ED792B-88E0-4C2A-88DA-42307C4A62CF}" srcOrd="0" destOrd="0" presId="urn:microsoft.com/office/officeart/2005/8/layout/process1"/>
    <dgm:cxn modelId="{CB0547C1-70FB-4431-919A-C4FDAC11A2B4}" type="presParOf" srcId="{3C90FAAC-B27F-4847-90D8-9750E4B4146A}" destId="{159C20AC-B266-4B15-AA7F-A2C57069BC79}"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1641D-D2FC-4F73-ACA0-4F467B451880}">
      <dsp:nvSpPr>
        <dsp:cNvPr id="0" name=""/>
        <dsp:cNvSpPr/>
      </dsp:nvSpPr>
      <dsp:spPr>
        <a:xfrm>
          <a:off x="3571" y="1543380"/>
          <a:ext cx="1561703" cy="93702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latin typeface="Trebuchet MS" panose="020B0603020202020204" pitchFamily="34" charset="0"/>
            </a:rPr>
            <a:t>Site selection</a:t>
          </a:r>
          <a:endParaRPr kumimoji="1" lang="ja-JP" altLang="en-US" sz="1800" kern="1200" dirty="0">
            <a:latin typeface="Trebuchet MS" panose="020B0603020202020204" pitchFamily="34" charset="0"/>
          </a:endParaRPr>
        </a:p>
      </dsp:txBody>
      <dsp:txXfrm>
        <a:off x="31015" y="1570824"/>
        <a:ext cx="1506815" cy="882133"/>
      </dsp:txXfrm>
    </dsp:sp>
    <dsp:sp modelId="{2A0E19E5-BE94-412B-BDD7-E1A1F144E755}">
      <dsp:nvSpPr>
        <dsp:cNvPr id="0" name=""/>
        <dsp:cNvSpPr/>
      </dsp:nvSpPr>
      <dsp:spPr>
        <a:xfrm>
          <a:off x="1721445" y="1818240"/>
          <a:ext cx="331081" cy="3873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latin typeface="Trebuchet MS" panose="020B0603020202020204" pitchFamily="34" charset="0"/>
          </a:endParaRPr>
        </a:p>
      </dsp:txBody>
      <dsp:txXfrm>
        <a:off x="1721445" y="1895700"/>
        <a:ext cx="231757" cy="232382"/>
      </dsp:txXfrm>
    </dsp:sp>
    <dsp:sp modelId="{CB47CE97-58D9-4F5C-B43D-C0F36F156D4D}">
      <dsp:nvSpPr>
        <dsp:cNvPr id="0" name=""/>
        <dsp:cNvSpPr/>
      </dsp:nvSpPr>
      <dsp:spPr>
        <a:xfrm>
          <a:off x="2189956" y="1543380"/>
          <a:ext cx="1561703" cy="93702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latin typeface="Trebuchet MS" panose="020B0603020202020204" pitchFamily="34" charset="0"/>
            </a:rPr>
            <a:t>Planting preparation</a:t>
          </a:r>
          <a:endParaRPr kumimoji="1" lang="ja-JP" altLang="en-US" sz="1800" kern="1200" dirty="0">
            <a:latin typeface="Trebuchet MS" panose="020B0603020202020204" pitchFamily="34" charset="0"/>
          </a:endParaRPr>
        </a:p>
      </dsp:txBody>
      <dsp:txXfrm>
        <a:off x="2217400" y="1570824"/>
        <a:ext cx="1506815" cy="882133"/>
      </dsp:txXfrm>
    </dsp:sp>
    <dsp:sp modelId="{F9322134-E69C-4529-AE15-5EF36A40908C}">
      <dsp:nvSpPr>
        <dsp:cNvPr id="0" name=""/>
        <dsp:cNvSpPr/>
      </dsp:nvSpPr>
      <dsp:spPr>
        <a:xfrm>
          <a:off x="3907829" y="1818240"/>
          <a:ext cx="331081" cy="3873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latin typeface="Trebuchet MS" panose="020B0603020202020204" pitchFamily="34" charset="0"/>
          </a:endParaRPr>
        </a:p>
      </dsp:txBody>
      <dsp:txXfrm>
        <a:off x="3907829" y="1895700"/>
        <a:ext cx="231757" cy="232382"/>
      </dsp:txXfrm>
    </dsp:sp>
    <dsp:sp modelId="{BEA2971A-7645-4913-B93F-8620BEF7D72F}">
      <dsp:nvSpPr>
        <dsp:cNvPr id="0" name=""/>
        <dsp:cNvSpPr/>
      </dsp:nvSpPr>
      <dsp:spPr>
        <a:xfrm>
          <a:off x="4376340" y="1543380"/>
          <a:ext cx="1561703" cy="93702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latin typeface="Trebuchet MS" panose="020B0603020202020204" pitchFamily="34" charset="0"/>
            </a:rPr>
            <a:t>Planting</a:t>
          </a:r>
          <a:endParaRPr kumimoji="1" lang="ja-JP" altLang="en-US" sz="1800" kern="1200" dirty="0">
            <a:latin typeface="Trebuchet MS" panose="020B0603020202020204" pitchFamily="34" charset="0"/>
          </a:endParaRPr>
        </a:p>
      </dsp:txBody>
      <dsp:txXfrm>
        <a:off x="4403784" y="1570824"/>
        <a:ext cx="1506815" cy="882133"/>
      </dsp:txXfrm>
    </dsp:sp>
    <dsp:sp modelId="{5D79D548-41B8-494B-91D7-AE59815BA9D2}">
      <dsp:nvSpPr>
        <dsp:cNvPr id="0" name=""/>
        <dsp:cNvSpPr/>
      </dsp:nvSpPr>
      <dsp:spPr>
        <a:xfrm>
          <a:off x="6094214" y="1818240"/>
          <a:ext cx="331081" cy="3873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6094214" y="1895700"/>
        <a:ext cx="231757" cy="232382"/>
      </dsp:txXfrm>
    </dsp:sp>
    <dsp:sp modelId="{F99527E7-204B-4457-81A0-3F37B5B60D5F}">
      <dsp:nvSpPr>
        <dsp:cNvPr id="0" name=""/>
        <dsp:cNvSpPr/>
      </dsp:nvSpPr>
      <dsp:spPr>
        <a:xfrm>
          <a:off x="6562724" y="1543380"/>
          <a:ext cx="1561703" cy="93702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latin typeface="Trebuchet MS" panose="020B0603020202020204" pitchFamily="34" charset="0"/>
            </a:rPr>
            <a:t>Maintenance</a:t>
          </a:r>
          <a:endParaRPr kumimoji="1" lang="ja-JP" altLang="en-US" sz="1800" kern="1200" dirty="0">
            <a:latin typeface="Trebuchet MS" panose="020B0603020202020204" pitchFamily="34" charset="0"/>
          </a:endParaRPr>
        </a:p>
      </dsp:txBody>
      <dsp:txXfrm>
        <a:off x="6590168" y="1570824"/>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2E212-FB40-4BC7-874A-6E60313DA18D}">
      <dsp:nvSpPr>
        <dsp:cNvPr id="0" name=""/>
        <dsp:cNvSpPr/>
      </dsp:nvSpPr>
      <dsp:spPr>
        <a:xfrm>
          <a:off x="0" y="6528"/>
          <a:ext cx="2484781"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kumimoji="1" lang="en-US" altLang="ja-JP" sz="1600" b="1" kern="1200" dirty="0">
              <a:latin typeface="Trebuchet MS" panose="020B0603020202020204" pitchFamily="34" charset="0"/>
            </a:rPr>
            <a:t>Location</a:t>
          </a:r>
          <a:endParaRPr kumimoji="1" lang="ja-JP" altLang="en-US" sz="1600" b="1" kern="1200" dirty="0">
            <a:latin typeface="Trebuchet MS" panose="020B0603020202020204" pitchFamily="34" charset="0"/>
          </a:endParaRPr>
        </a:p>
      </dsp:txBody>
      <dsp:txXfrm>
        <a:off x="0" y="6528"/>
        <a:ext cx="2484781" cy="772200"/>
      </dsp:txXfrm>
    </dsp:sp>
    <dsp:sp modelId="{91C9838C-897B-46EF-9274-F995A12E0AD3}">
      <dsp:nvSpPr>
        <dsp:cNvPr id="0" name=""/>
        <dsp:cNvSpPr/>
      </dsp:nvSpPr>
      <dsp:spPr>
        <a:xfrm>
          <a:off x="2484781" y="6528"/>
          <a:ext cx="496956" cy="7722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A2FABD-6765-43DF-822E-1D53CA6D038C}">
      <dsp:nvSpPr>
        <dsp:cNvPr id="0" name=""/>
        <dsp:cNvSpPr/>
      </dsp:nvSpPr>
      <dsp:spPr>
        <a:xfrm>
          <a:off x="3180520" y="6528"/>
          <a:ext cx="6758605" cy="7722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altLang="ja-JP" sz="1600" kern="1200" dirty="0">
              <a:latin typeface="Trebuchet MS" panose="020B0603020202020204" pitchFamily="34" charset="0"/>
              <a:ea typeface="游明朝" panose="02020400000000000000" pitchFamily="18" charset="-128"/>
              <a:cs typeface="Times New Roman" panose="02020603050405020304" pitchFamily="18" charset="0"/>
            </a:rPr>
            <a:t>Tropical, Temperate, Boreal</a:t>
          </a:r>
          <a:endParaRPr kumimoji="1" lang="ja-JP" altLang="en-US" sz="1600" kern="1200" dirty="0">
            <a:latin typeface="Trebuchet MS" panose="020B0603020202020204" pitchFamily="34" charset="0"/>
          </a:endParaRPr>
        </a:p>
      </dsp:txBody>
      <dsp:txXfrm>
        <a:off x="3180520" y="6528"/>
        <a:ext cx="6758605" cy="772200"/>
      </dsp:txXfrm>
    </dsp:sp>
    <dsp:sp modelId="{1D022174-09E6-424F-8F84-03CD3AA6D75E}">
      <dsp:nvSpPr>
        <dsp:cNvPr id="0" name=""/>
        <dsp:cNvSpPr/>
      </dsp:nvSpPr>
      <dsp:spPr>
        <a:xfrm>
          <a:off x="0" y="919128"/>
          <a:ext cx="2484781"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kumimoji="1" lang="en-US" altLang="ja-JP" sz="1600" b="1" kern="1200" dirty="0">
              <a:latin typeface="Trebuchet MS" panose="020B0603020202020204" pitchFamily="34" charset="0"/>
            </a:rPr>
            <a:t>Humidity</a:t>
          </a:r>
          <a:endParaRPr kumimoji="1" lang="ja-JP" altLang="en-US" sz="1600" b="1" kern="1200" dirty="0">
            <a:latin typeface="Trebuchet MS" panose="020B0603020202020204" pitchFamily="34" charset="0"/>
          </a:endParaRPr>
        </a:p>
      </dsp:txBody>
      <dsp:txXfrm>
        <a:off x="0" y="919128"/>
        <a:ext cx="2484781" cy="772200"/>
      </dsp:txXfrm>
    </dsp:sp>
    <dsp:sp modelId="{7AB4711B-3878-4BC3-94C0-1B5CD5FBD81B}">
      <dsp:nvSpPr>
        <dsp:cNvPr id="0" name=""/>
        <dsp:cNvSpPr/>
      </dsp:nvSpPr>
      <dsp:spPr>
        <a:xfrm>
          <a:off x="2484781" y="919128"/>
          <a:ext cx="496956" cy="7722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069B20-4EB7-4331-AAC1-0239120BE6BB}">
      <dsp:nvSpPr>
        <dsp:cNvPr id="0" name=""/>
        <dsp:cNvSpPr/>
      </dsp:nvSpPr>
      <dsp:spPr>
        <a:xfrm>
          <a:off x="3180520" y="919128"/>
          <a:ext cx="6758605" cy="7722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altLang="ja-JP" sz="1600" kern="1200">
              <a:latin typeface="Trebuchet MS" panose="020B0603020202020204" pitchFamily="34" charset="0"/>
              <a:ea typeface="游明朝" panose="02020400000000000000" pitchFamily="18" charset="-128"/>
              <a:cs typeface="Times New Roman" panose="02020603050405020304" pitchFamily="18" charset="0"/>
            </a:rPr>
            <a:t>Arid, Dryarid, Moistarid, Subhumid, Humid, Humidry</a:t>
          </a:r>
          <a:endParaRPr kumimoji="1" lang="ja-JP" altLang="en-US" sz="1600" kern="1200">
            <a:latin typeface="Trebuchet MS" panose="020B0603020202020204" pitchFamily="34" charset="0"/>
          </a:endParaRPr>
        </a:p>
      </dsp:txBody>
      <dsp:txXfrm>
        <a:off x="3180520" y="919128"/>
        <a:ext cx="6758605" cy="772200"/>
      </dsp:txXfrm>
    </dsp:sp>
    <dsp:sp modelId="{FE002518-C6B2-4EDE-BA9B-4DD43C41E8E3}">
      <dsp:nvSpPr>
        <dsp:cNvPr id="0" name=""/>
        <dsp:cNvSpPr/>
      </dsp:nvSpPr>
      <dsp:spPr>
        <a:xfrm>
          <a:off x="0" y="1879990"/>
          <a:ext cx="2484781"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kumimoji="1" lang="en-US" altLang="ja-JP" sz="1600" b="1" kern="1200" dirty="0">
              <a:latin typeface="Trebuchet MS" panose="020B0603020202020204" pitchFamily="34" charset="0"/>
            </a:rPr>
            <a:t>Forest type</a:t>
          </a:r>
          <a:endParaRPr kumimoji="1" lang="ja-JP" altLang="en-US" sz="1600" b="1" kern="1200" dirty="0">
            <a:latin typeface="Trebuchet MS" panose="020B0603020202020204" pitchFamily="34" charset="0"/>
          </a:endParaRPr>
        </a:p>
      </dsp:txBody>
      <dsp:txXfrm>
        <a:off x="0" y="1879990"/>
        <a:ext cx="2484781" cy="772200"/>
      </dsp:txXfrm>
    </dsp:sp>
    <dsp:sp modelId="{5B2153E0-8863-4D4E-87D1-90FA2BF01295}">
      <dsp:nvSpPr>
        <dsp:cNvPr id="0" name=""/>
        <dsp:cNvSpPr/>
      </dsp:nvSpPr>
      <dsp:spPr>
        <a:xfrm>
          <a:off x="2484781" y="1831728"/>
          <a:ext cx="496956" cy="868725"/>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DF4367-7E41-4700-91AE-51A8F1A7921B}">
      <dsp:nvSpPr>
        <dsp:cNvPr id="0" name=""/>
        <dsp:cNvSpPr/>
      </dsp:nvSpPr>
      <dsp:spPr>
        <a:xfrm>
          <a:off x="3180520" y="1831728"/>
          <a:ext cx="6758605" cy="86872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altLang="ja-JP" sz="1400" kern="1200" dirty="0">
              <a:latin typeface="Trebuchet MS" panose="020B0603020202020204" pitchFamily="34" charset="0"/>
              <a:ea typeface="游明朝" panose="02020400000000000000" pitchFamily="18" charset="-128"/>
              <a:cs typeface="Times New Roman" panose="02020603050405020304" pitchFamily="18" charset="0"/>
            </a:rPr>
            <a:t>Tropical rainforest, Tropical </a:t>
          </a:r>
          <a:r>
            <a:rPr lang="en-US" altLang="ja-JP" sz="1400" kern="1200" dirty="0" err="1">
              <a:latin typeface="Trebuchet MS" panose="020B0603020202020204" pitchFamily="34" charset="0"/>
              <a:ea typeface="游明朝" panose="02020400000000000000" pitchFamily="18" charset="-128"/>
              <a:cs typeface="Times New Roman" panose="02020603050405020304" pitchFamily="18" charset="0"/>
            </a:rPr>
            <a:t>moistdecidous</a:t>
          </a:r>
          <a:r>
            <a:rPr lang="en-US" altLang="ja-JP" sz="1400" kern="1200" dirty="0">
              <a:latin typeface="Trebuchet MS" panose="020B0603020202020204" pitchFamily="34" charset="0"/>
              <a:ea typeface="游明朝" panose="02020400000000000000" pitchFamily="18" charset="-128"/>
              <a:cs typeface="Times New Roman" panose="02020603050405020304" pitchFamily="18" charset="0"/>
            </a:rPr>
            <a:t> forest, Tropical </a:t>
          </a:r>
          <a:r>
            <a:rPr lang="en-US" altLang="ja-JP" sz="1400" kern="1200" dirty="0" err="1">
              <a:latin typeface="Trebuchet MS" panose="020B0603020202020204" pitchFamily="34" charset="0"/>
              <a:ea typeface="游明朝" panose="02020400000000000000" pitchFamily="18" charset="-128"/>
              <a:cs typeface="Times New Roman" panose="02020603050405020304" pitchFamily="18" charset="0"/>
            </a:rPr>
            <a:t>dryforest</a:t>
          </a:r>
          <a:r>
            <a:rPr lang="en-US" altLang="ja-JP" sz="1400" kern="1200" dirty="0">
              <a:latin typeface="Trebuchet MS" panose="020B0603020202020204" pitchFamily="34" charset="0"/>
              <a:ea typeface="游明朝" panose="02020400000000000000" pitchFamily="18" charset="-128"/>
              <a:cs typeface="Times New Roman" panose="02020603050405020304" pitchFamily="18" charset="0"/>
            </a:rPr>
            <a:t>, Tropical shrubland, </a:t>
          </a:r>
          <a:r>
            <a:rPr lang="en-US" altLang="ja-JP" sz="1400" kern="1200" dirty="0" err="1">
              <a:latin typeface="Trebuchet MS" panose="020B0603020202020204" pitchFamily="34" charset="0"/>
              <a:ea typeface="游明朝" panose="02020400000000000000" pitchFamily="18" charset="-128"/>
              <a:cs typeface="Times New Roman" panose="02020603050405020304" pitchFamily="18" charset="0"/>
            </a:rPr>
            <a:t>Tropial</a:t>
          </a:r>
          <a:r>
            <a:rPr lang="en-US" altLang="ja-JP" sz="1400" kern="1200" dirty="0">
              <a:latin typeface="Trebuchet MS" panose="020B0603020202020204" pitchFamily="34" charset="0"/>
              <a:ea typeface="游明朝" panose="02020400000000000000" pitchFamily="18" charset="-128"/>
              <a:cs typeface="Times New Roman" panose="02020603050405020304" pitchFamily="18" charset="0"/>
            </a:rPr>
            <a:t> </a:t>
          </a:r>
          <a:r>
            <a:rPr lang="en-US" altLang="ja-JP" sz="1400" kern="1200" dirty="0" err="1">
              <a:latin typeface="Trebuchet MS" panose="020B0603020202020204" pitchFamily="34" charset="0"/>
              <a:ea typeface="游明朝" panose="02020400000000000000" pitchFamily="18" charset="-128"/>
              <a:cs typeface="Times New Roman" panose="02020603050405020304" pitchFamily="18" charset="0"/>
            </a:rPr>
            <a:t>mountainsystems</a:t>
          </a:r>
          <a:r>
            <a:rPr lang="en-US" altLang="ja-JP" sz="1400" kern="1200" dirty="0">
              <a:latin typeface="Trebuchet MS" panose="020B0603020202020204" pitchFamily="34" charset="0"/>
              <a:ea typeface="游明朝" panose="02020400000000000000" pitchFamily="18" charset="-128"/>
              <a:cs typeface="Times New Roman" panose="02020603050405020304" pitchFamily="18" charset="0"/>
            </a:rPr>
            <a:t>, Subtropical </a:t>
          </a:r>
          <a:r>
            <a:rPr lang="en-US" altLang="ja-JP" sz="1400" kern="1200" dirty="0" err="1">
              <a:latin typeface="Trebuchet MS" panose="020B0603020202020204" pitchFamily="34" charset="0"/>
              <a:ea typeface="游明朝" panose="02020400000000000000" pitchFamily="18" charset="-128"/>
              <a:cs typeface="Times New Roman" panose="02020603050405020304" pitchFamily="18" charset="0"/>
            </a:rPr>
            <a:t>humidforest</a:t>
          </a:r>
          <a:r>
            <a:rPr lang="en-US" altLang="ja-JP" sz="1400" kern="1200" dirty="0">
              <a:latin typeface="Trebuchet MS" panose="020B0603020202020204" pitchFamily="34" charset="0"/>
              <a:ea typeface="游明朝" panose="02020400000000000000" pitchFamily="18" charset="-128"/>
              <a:cs typeface="Times New Roman" panose="02020603050405020304" pitchFamily="18" charset="0"/>
            </a:rPr>
            <a:t>, Subtropical </a:t>
          </a:r>
          <a:r>
            <a:rPr lang="en-US" altLang="ja-JP" sz="1400" kern="1200" dirty="0" err="1">
              <a:latin typeface="Trebuchet MS" panose="020B0603020202020204" pitchFamily="34" charset="0"/>
              <a:ea typeface="游明朝" panose="02020400000000000000" pitchFamily="18" charset="-128"/>
              <a:cs typeface="Times New Roman" panose="02020603050405020304" pitchFamily="18" charset="0"/>
            </a:rPr>
            <a:t>dryforest</a:t>
          </a:r>
          <a:r>
            <a:rPr lang="en-US" altLang="ja-JP" sz="1400" kern="1200" dirty="0">
              <a:latin typeface="Trebuchet MS" panose="020B0603020202020204" pitchFamily="34" charset="0"/>
              <a:ea typeface="游明朝" panose="02020400000000000000" pitchFamily="18" charset="-128"/>
              <a:cs typeface="Times New Roman" panose="02020603050405020304" pitchFamily="18" charset="0"/>
            </a:rPr>
            <a:t>, Subtropical steppe, Subtropical </a:t>
          </a:r>
          <a:r>
            <a:rPr lang="en-US" altLang="ja-JP" sz="1400" kern="1200" dirty="0" err="1">
              <a:latin typeface="Trebuchet MS" panose="020B0603020202020204" pitchFamily="34" charset="0"/>
              <a:ea typeface="游明朝" panose="02020400000000000000" pitchFamily="18" charset="-128"/>
              <a:cs typeface="Times New Roman" panose="02020603050405020304" pitchFamily="18" charset="0"/>
            </a:rPr>
            <a:t>mountainsystems</a:t>
          </a:r>
          <a:r>
            <a:rPr lang="en-US" altLang="ja-JP" sz="1400" kern="1200" dirty="0">
              <a:latin typeface="Trebuchet MS" panose="020B0603020202020204" pitchFamily="34" charset="0"/>
              <a:ea typeface="游明朝" panose="02020400000000000000" pitchFamily="18" charset="-128"/>
              <a:cs typeface="Times New Roman" panose="02020603050405020304" pitchFamily="18" charset="0"/>
            </a:rPr>
            <a:t>, Temperate </a:t>
          </a:r>
          <a:r>
            <a:rPr lang="en-US" altLang="ja-JP" sz="1400" kern="1200" dirty="0" err="1">
              <a:latin typeface="Trebuchet MS" panose="020B0603020202020204" pitchFamily="34" charset="0"/>
              <a:ea typeface="游明朝" panose="02020400000000000000" pitchFamily="18" charset="-128"/>
              <a:cs typeface="Times New Roman" panose="02020603050405020304" pitchFamily="18" charset="0"/>
            </a:rPr>
            <a:t>oceanicforest</a:t>
          </a:r>
          <a:r>
            <a:rPr lang="en-US" altLang="ja-JP" sz="1400" kern="1200" dirty="0">
              <a:latin typeface="Trebuchet MS" panose="020B0603020202020204" pitchFamily="34" charset="0"/>
              <a:ea typeface="游明朝" panose="02020400000000000000" pitchFamily="18" charset="-128"/>
              <a:cs typeface="Times New Roman" panose="02020603050405020304" pitchFamily="18" charset="0"/>
            </a:rPr>
            <a:t> </a:t>
          </a:r>
          <a:r>
            <a:rPr lang="en-US" altLang="ja-JP" sz="1400" kern="1200" dirty="0" err="1">
              <a:latin typeface="Trebuchet MS" panose="020B0603020202020204" pitchFamily="34" charset="0"/>
              <a:ea typeface="游明朝" panose="02020400000000000000" pitchFamily="18" charset="-128"/>
              <a:cs typeface="Times New Roman" panose="02020603050405020304" pitchFamily="18" charset="0"/>
            </a:rPr>
            <a:t>etc</a:t>
          </a:r>
          <a:r>
            <a:rPr lang="en-US" altLang="ja-JP" sz="1400" kern="1200" dirty="0">
              <a:latin typeface="Trebuchet MS" panose="020B0603020202020204" pitchFamily="34" charset="0"/>
              <a:ea typeface="游明朝" panose="02020400000000000000" pitchFamily="18" charset="-128"/>
              <a:cs typeface="Times New Roman" panose="02020603050405020304" pitchFamily="18" charset="0"/>
            </a:rPr>
            <a:t> ..</a:t>
          </a:r>
          <a:endParaRPr kumimoji="1" lang="ja-JP" altLang="en-US" sz="1400" kern="1200" dirty="0">
            <a:latin typeface="Trebuchet MS" panose="020B0603020202020204" pitchFamily="34" charset="0"/>
          </a:endParaRPr>
        </a:p>
      </dsp:txBody>
      <dsp:txXfrm>
        <a:off x="3180520" y="1831728"/>
        <a:ext cx="6758605" cy="868725"/>
      </dsp:txXfrm>
    </dsp:sp>
    <dsp:sp modelId="{1C69CC89-C24B-4C32-A4AD-7F007B6DBFDD}">
      <dsp:nvSpPr>
        <dsp:cNvPr id="0" name=""/>
        <dsp:cNvSpPr/>
      </dsp:nvSpPr>
      <dsp:spPr>
        <a:xfrm>
          <a:off x="0" y="2840853"/>
          <a:ext cx="2484781"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kumimoji="1" lang="en-US" altLang="ja-JP" sz="1600" b="1" kern="1200" dirty="0">
              <a:latin typeface="Trebuchet MS" panose="020B0603020202020204" pitchFamily="34" charset="0"/>
            </a:rPr>
            <a:t>Biomass growth</a:t>
          </a:r>
          <a:endParaRPr kumimoji="1" lang="ja-JP" altLang="en-US" sz="1600" b="1" kern="1200" dirty="0">
            <a:latin typeface="Trebuchet MS" panose="020B0603020202020204" pitchFamily="34" charset="0"/>
          </a:endParaRPr>
        </a:p>
      </dsp:txBody>
      <dsp:txXfrm>
        <a:off x="0" y="2840853"/>
        <a:ext cx="2484781" cy="772200"/>
      </dsp:txXfrm>
    </dsp:sp>
    <dsp:sp modelId="{57A34D5D-0CE0-4A2C-AD03-302688970CCA}">
      <dsp:nvSpPr>
        <dsp:cNvPr id="0" name=""/>
        <dsp:cNvSpPr/>
      </dsp:nvSpPr>
      <dsp:spPr>
        <a:xfrm>
          <a:off x="2484781" y="2840853"/>
          <a:ext cx="496956" cy="7722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BE8700-DF64-4785-823C-2E6E46C6BDB4}">
      <dsp:nvSpPr>
        <dsp:cNvPr id="0" name=""/>
        <dsp:cNvSpPr/>
      </dsp:nvSpPr>
      <dsp:spPr>
        <a:xfrm>
          <a:off x="3180520" y="2840853"/>
          <a:ext cx="6758605" cy="7722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altLang="ja-JP" sz="1600" kern="1200">
              <a:latin typeface="Trebuchet MS" panose="020B0603020202020204" pitchFamily="34" charset="0"/>
              <a:ea typeface="游明朝" panose="02020400000000000000" pitchFamily="18" charset="-128"/>
              <a:cs typeface="Times New Roman" panose="02020603050405020304" pitchFamily="18" charset="0"/>
            </a:rPr>
            <a:t>Above-ground biomas in forest plantation which decided based on forest type (IPCC, 2006) (tonnes d.m ha-1)</a:t>
          </a:r>
          <a:endParaRPr kumimoji="1" lang="ja-JP" altLang="en-US" sz="1600" kern="1200">
            <a:latin typeface="Trebuchet MS" panose="020B0603020202020204" pitchFamily="34" charset="0"/>
          </a:endParaRPr>
        </a:p>
      </dsp:txBody>
      <dsp:txXfrm>
        <a:off x="3180520" y="2840853"/>
        <a:ext cx="6758605" cy="772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FFFD9-A8A3-4ABA-AC6D-05E46C83A47C}">
      <dsp:nvSpPr>
        <dsp:cNvPr id="0" name=""/>
        <dsp:cNvSpPr/>
      </dsp:nvSpPr>
      <dsp:spPr>
        <a:xfrm>
          <a:off x="349653" y="1101"/>
          <a:ext cx="3126982" cy="156349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altLang="ja-JP" sz="1800" kern="1200" dirty="0">
              <a:latin typeface="Trebuchet MS" panose="020B0603020202020204" pitchFamily="34" charset="0"/>
            </a:rPr>
            <a:t>a) </a:t>
          </a:r>
          <a:r>
            <a:rPr kumimoji="1" lang="en-US" altLang="ja-JP" sz="1800" kern="1200" dirty="0" err="1">
              <a:latin typeface="Trebuchet MS" panose="020B0603020202020204" pitchFamily="34" charset="0"/>
            </a:rPr>
            <a:t>M</a:t>
          </a:r>
          <a:r>
            <a:rPr lang="en-US" altLang="ja-JP" sz="1800" kern="1200" dirty="0" err="1">
              <a:latin typeface="Trebuchet MS" panose="020B0603020202020204" pitchFamily="34" charset="0"/>
            </a:rPr>
            <a:t>aximising</a:t>
          </a:r>
          <a:r>
            <a:rPr lang="en-US" altLang="ja-JP" sz="1800" kern="1200" dirty="0">
              <a:latin typeface="Trebuchet MS" panose="020B0603020202020204" pitchFamily="34" charset="0"/>
            </a:rPr>
            <a:t> carbon dioxide captured from the atmosphere and storing it over the long term</a:t>
          </a:r>
          <a:endParaRPr kumimoji="1" lang="ja-JP" altLang="en-US" sz="1800" kern="1200" dirty="0"/>
        </a:p>
      </dsp:txBody>
      <dsp:txXfrm>
        <a:off x="395446" y="46894"/>
        <a:ext cx="3035396" cy="1471905"/>
      </dsp:txXfrm>
    </dsp:sp>
    <dsp:sp modelId="{3DA583CA-BF15-4CBE-A0DA-B94D0A812442}">
      <dsp:nvSpPr>
        <dsp:cNvPr id="0" name=""/>
        <dsp:cNvSpPr/>
      </dsp:nvSpPr>
      <dsp:spPr>
        <a:xfrm>
          <a:off x="4258380" y="1101"/>
          <a:ext cx="3126982" cy="156349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altLang="ja-JP" sz="1800" kern="1200" dirty="0">
              <a:latin typeface="Trebuchet MS" panose="020B0603020202020204" pitchFamily="34" charset="0"/>
            </a:rPr>
            <a:t>b) Protecting biodiversity; assisting protection against natural hazards </a:t>
          </a:r>
          <a:endParaRPr kumimoji="1" lang="ja-JP" altLang="en-US" sz="1800" kern="1200" dirty="0"/>
        </a:p>
      </dsp:txBody>
      <dsp:txXfrm>
        <a:off x="4304173" y="46894"/>
        <a:ext cx="3035396" cy="1471905"/>
      </dsp:txXfrm>
    </dsp:sp>
    <dsp:sp modelId="{80642CBB-8544-407C-843F-4C075D515719}">
      <dsp:nvSpPr>
        <dsp:cNvPr id="0" name=""/>
        <dsp:cNvSpPr/>
      </dsp:nvSpPr>
      <dsp:spPr>
        <a:xfrm>
          <a:off x="8167108" y="1101"/>
          <a:ext cx="3126982" cy="156349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altLang="ja-JP" sz="1800" kern="1200" dirty="0">
              <a:latin typeface="Trebuchet MS" panose="020B0603020202020204" pitchFamily="34" charset="0"/>
            </a:rPr>
            <a:t>c) Enhancing local economies</a:t>
          </a:r>
          <a:endParaRPr kumimoji="1" lang="ja-JP" altLang="en-US" sz="1800" kern="1200" dirty="0"/>
        </a:p>
      </dsp:txBody>
      <dsp:txXfrm>
        <a:off x="8212901" y="46894"/>
        <a:ext cx="3035396" cy="14719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8F5E3-9D6F-4B83-A1AF-EF31A0332111}">
      <dsp:nvSpPr>
        <dsp:cNvPr id="0" name=""/>
        <dsp:cNvSpPr/>
      </dsp:nvSpPr>
      <dsp:spPr>
        <a:xfrm rot="4396374">
          <a:off x="1570408" y="631252"/>
          <a:ext cx="2738470" cy="1909741"/>
        </a:xfrm>
        <a:prstGeom prst="swooshArrow">
          <a:avLst>
            <a:gd name="adj1" fmla="val 16310"/>
            <a:gd name="adj2" fmla="val 313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E11A7-7BF2-413C-AE97-590D98DEB3DF}">
      <dsp:nvSpPr>
        <dsp:cNvPr id="0" name=""/>
        <dsp:cNvSpPr/>
      </dsp:nvSpPr>
      <dsp:spPr>
        <a:xfrm>
          <a:off x="3020916" y="1231783"/>
          <a:ext cx="69154" cy="69154"/>
        </a:xfrm>
        <a:prstGeom prst="ellipse">
          <a:avLst/>
        </a:prstGeom>
        <a:solidFill>
          <a:schemeClr val="dk2">
            <a:tint val="6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F0866D-08F7-4830-A32C-179EB43C2490}">
      <dsp:nvSpPr>
        <dsp:cNvPr id="0" name=""/>
        <dsp:cNvSpPr/>
      </dsp:nvSpPr>
      <dsp:spPr>
        <a:xfrm>
          <a:off x="1386829" y="0"/>
          <a:ext cx="1291104" cy="507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marL="0" lvl="0" indent="0" algn="ctr" defTabSz="622300">
            <a:lnSpc>
              <a:spcPct val="90000"/>
            </a:lnSpc>
            <a:spcBef>
              <a:spcPct val="0"/>
            </a:spcBef>
            <a:spcAft>
              <a:spcPct val="35000"/>
            </a:spcAft>
            <a:buNone/>
          </a:pPr>
          <a:r>
            <a:rPr kumimoji="1" lang="en-US" altLang="ja-JP" sz="1400" kern="1200" dirty="0">
              <a:latin typeface="Trebuchet MS" panose="020B0603020202020204" pitchFamily="34" charset="0"/>
            </a:rPr>
            <a:t>Receipt of the seed by the nursery</a:t>
          </a:r>
          <a:endParaRPr kumimoji="1" lang="ja-JP" altLang="en-US" sz="1400" kern="1200" dirty="0">
            <a:latin typeface="Trebuchet MS" panose="020B0603020202020204" pitchFamily="34" charset="0"/>
          </a:endParaRPr>
        </a:p>
      </dsp:txBody>
      <dsp:txXfrm>
        <a:off x="1386829" y="0"/>
        <a:ext cx="1291104" cy="507559"/>
      </dsp:txXfrm>
    </dsp:sp>
    <dsp:sp modelId="{DF1452B9-67E8-4F24-B854-F9B14D949DC4}">
      <dsp:nvSpPr>
        <dsp:cNvPr id="0" name=""/>
        <dsp:cNvSpPr/>
      </dsp:nvSpPr>
      <dsp:spPr>
        <a:xfrm>
          <a:off x="3340932" y="1012580"/>
          <a:ext cx="1535367" cy="507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kumimoji="1" lang="en-US" altLang="ja-JP" sz="1400" kern="1200" dirty="0">
              <a:latin typeface="Trebuchet MS" panose="020B0603020202020204" pitchFamily="34" charset="0"/>
            </a:rPr>
            <a:t>Development into seedlings</a:t>
          </a:r>
          <a:endParaRPr kumimoji="1" lang="ja-JP" altLang="en-US" sz="1400" kern="1200" dirty="0">
            <a:latin typeface="Trebuchet MS" panose="020B0603020202020204" pitchFamily="34" charset="0"/>
          </a:endParaRPr>
        </a:p>
      </dsp:txBody>
      <dsp:txXfrm>
        <a:off x="3340932" y="1012580"/>
        <a:ext cx="1535367" cy="507559"/>
      </dsp:txXfrm>
    </dsp:sp>
    <dsp:sp modelId="{B04DAC23-9051-40A3-B638-4B235C6C9AA7}">
      <dsp:nvSpPr>
        <dsp:cNvPr id="0" name=""/>
        <dsp:cNvSpPr/>
      </dsp:nvSpPr>
      <dsp:spPr>
        <a:xfrm>
          <a:off x="3131564" y="2664686"/>
          <a:ext cx="1744735" cy="507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marL="0" lvl="0" indent="0" algn="ctr" defTabSz="622300">
            <a:lnSpc>
              <a:spcPct val="90000"/>
            </a:lnSpc>
            <a:spcBef>
              <a:spcPct val="0"/>
            </a:spcBef>
            <a:spcAft>
              <a:spcPct val="35000"/>
            </a:spcAft>
            <a:buNone/>
          </a:pPr>
          <a:r>
            <a:rPr kumimoji="1" lang="en-US" altLang="ja-JP" sz="1400" kern="1200" dirty="0">
              <a:latin typeface="Trebuchet MS" panose="020B0603020202020204" pitchFamily="34" charset="0"/>
            </a:rPr>
            <a:t>Transport to reforestation plot</a:t>
          </a:r>
          <a:endParaRPr kumimoji="1" lang="ja-JP" altLang="en-US" sz="1400" kern="1200" dirty="0">
            <a:latin typeface="Trebuchet MS" panose="020B0603020202020204" pitchFamily="34" charset="0"/>
          </a:endParaRPr>
        </a:p>
      </dsp:txBody>
      <dsp:txXfrm>
        <a:off x="3131564" y="2664686"/>
        <a:ext cx="1744735" cy="5075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D2F4D-9F93-4D77-8E7B-A972EB1328CB}">
      <dsp:nvSpPr>
        <dsp:cNvPr id="0" name=""/>
        <dsp:cNvSpPr/>
      </dsp:nvSpPr>
      <dsp:spPr>
        <a:xfrm>
          <a:off x="415471" y="1418"/>
          <a:ext cx="1817686" cy="10906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latin typeface="Trebuchet MS" panose="020B0603020202020204" pitchFamily="34" charset="0"/>
            </a:rPr>
            <a:t>Opportunity cost of land</a:t>
          </a:r>
          <a:endParaRPr kumimoji="1" lang="ja-JP" altLang="en-US" sz="1600" kern="1200" dirty="0">
            <a:latin typeface="Trebuchet MS" panose="020B0603020202020204" pitchFamily="34" charset="0"/>
          </a:endParaRPr>
        </a:p>
      </dsp:txBody>
      <dsp:txXfrm>
        <a:off x="415471" y="1418"/>
        <a:ext cx="1817686" cy="1090612"/>
      </dsp:txXfrm>
    </dsp:sp>
    <dsp:sp modelId="{3D05E201-285D-4475-B239-D822796A1A80}">
      <dsp:nvSpPr>
        <dsp:cNvPr id="0" name=""/>
        <dsp:cNvSpPr/>
      </dsp:nvSpPr>
      <dsp:spPr>
        <a:xfrm>
          <a:off x="2414927" y="1418"/>
          <a:ext cx="1817686" cy="10906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latin typeface="Trebuchet MS" panose="020B0603020202020204" pitchFamily="34" charset="0"/>
            </a:rPr>
            <a:t>Transaction cost</a:t>
          </a:r>
          <a:endParaRPr kumimoji="1" lang="ja-JP" altLang="en-US" sz="1600" kern="1200" dirty="0">
            <a:latin typeface="Trebuchet MS" panose="020B0603020202020204" pitchFamily="34" charset="0"/>
          </a:endParaRPr>
        </a:p>
      </dsp:txBody>
      <dsp:txXfrm>
        <a:off x="2414927" y="1418"/>
        <a:ext cx="1817686" cy="1090612"/>
      </dsp:txXfrm>
    </dsp:sp>
    <dsp:sp modelId="{47133B7E-35E9-43DB-B25D-84B577FB91BE}">
      <dsp:nvSpPr>
        <dsp:cNvPr id="0" name=""/>
        <dsp:cNvSpPr/>
      </dsp:nvSpPr>
      <dsp:spPr>
        <a:xfrm>
          <a:off x="4375193" y="17504"/>
          <a:ext cx="1817686" cy="10906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latin typeface="Trebuchet MS" panose="020B0603020202020204" pitchFamily="34" charset="0"/>
            </a:rPr>
            <a:t>Cost of </a:t>
          </a:r>
          <a:r>
            <a:rPr kumimoji="1" lang="en-US" altLang="ja-JP" sz="1600" kern="1200" dirty="0" err="1">
              <a:latin typeface="Trebuchet MS" panose="020B0603020202020204" pitchFamily="34" charset="0"/>
            </a:rPr>
            <a:t>labour</a:t>
          </a:r>
          <a:endParaRPr kumimoji="1" lang="ja-JP" altLang="en-US" sz="1600" kern="1200" dirty="0">
            <a:latin typeface="Trebuchet MS" panose="020B0603020202020204" pitchFamily="34" charset="0"/>
          </a:endParaRPr>
        </a:p>
      </dsp:txBody>
      <dsp:txXfrm>
        <a:off x="4375193" y="17504"/>
        <a:ext cx="1817686" cy="1090612"/>
      </dsp:txXfrm>
    </dsp:sp>
    <dsp:sp modelId="{CCD604F7-17D1-46B6-B836-4B3F891C461F}">
      <dsp:nvSpPr>
        <dsp:cNvPr id="0" name=""/>
        <dsp:cNvSpPr/>
      </dsp:nvSpPr>
      <dsp:spPr>
        <a:xfrm>
          <a:off x="415471" y="1273799"/>
          <a:ext cx="1817686" cy="10906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latin typeface="Trebuchet MS" panose="020B0603020202020204" pitchFamily="34" charset="0"/>
            </a:rPr>
            <a:t>Forest productivity</a:t>
          </a:r>
          <a:endParaRPr kumimoji="1" lang="ja-JP" altLang="en-US" sz="1600" kern="1200" dirty="0">
            <a:latin typeface="Trebuchet MS" panose="020B0603020202020204" pitchFamily="34" charset="0"/>
          </a:endParaRPr>
        </a:p>
      </dsp:txBody>
      <dsp:txXfrm>
        <a:off x="415471" y="1273799"/>
        <a:ext cx="1817686" cy="1090612"/>
      </dsp:txXfrm>
    </dsp:sp>
    <dsp:sp modelId="{5CABA6C7-E133-4739-B8CA-931E9EC94972}">
      <dsp:nvSpPr>
        <dsp:cNvPr id="0" name=""/>
        <dsp:cNvSpPr/>
      </dsp:nvSpPr>
      <dsp:spPr>
        <a:xfrm>
          <a:off x="2414927" y="1273799"/>
          <a:ext cx="1817686" cy="10906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latin typeface="Trebuchet MS" panose="020B0603020202020204" pitchFamily="34" charset="0"/>
            </a:rPr>
            <a:t>Avoided agricultural GHGs</a:t>
          </a:r>
          <a:endParaRPr kumimoji="1" lang="ja-JP" altLang="en-US" sz="1600" kern="1200" dirty="0">
            <a:latin typeface="Trebuchet MS" panose="020B0603020202020204" pitchFamily="34" charset="0"/>
          </a:endParaRPr>
        </a:p>
      </dsp:txBody>
      <dsp:txXfrm>
        <a:off x="2414927" y="1273799"/>
        <a:ext cx="1817686" cy="1090612"/>
      </dsp:txXfrm>
    </dsp:sp>
    <dsp:sp modelId="{833585A4-11EE-4E3F-92B2-6F26498B6DEE}">
      <dsp:nvSpPr>
        <dsp:cNvPr id="0" name=""/>
        <dsp:cNvSpPr/>
      </dsp:nvSpPr>
      <dsp:spPr>
        <a:xfrm>
          <a:off x="4414382" y="1273799"/>
          <a:ext cx="1817686" cy="109061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latin typeface="Trebuchet MS" panose="020B0603020202020204" pitchFamily="34" charset="0"/>
            </a:rPr>
            <a:t>Wildfire risk</a:t>
          </a:r>
          <a:endParaRPr kumimoji="1" lang="ja-JP" altLang="en-US" sz="1600" kern="1200" dirty="0">
            <a:latin typeface="Trebuchet MS" panose="020B0603020202020204" pitchFamily="34" charset="0"/>
          </a:endParaRPr>
        </a:p>
      </dsp:txBody>
      <dsp:txXfrm>
        <a:off x="4414382" y="1273799"/>
        <a:ext cx="1817686" cy="10906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A9723-214B-4C62-9F88-C45FF0CD0CEF}">
      <dsp:nvSpPr>
        <dsp:cNvPr id="0" name=""/>
        <dsp:cNvSpPr/>
      </dsp:nvSpPr>
      <dsp:spPr>
        <a:xfrm>
          <a:off x="3010082" y="149"/>
          <a:ext cx="1764002" cy="10584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latin typeface="Trebuchet MS" panose="020B0603020202020204" pitchFamily="34" charset="0"/>
            </a:rPr>
            <a:t>Income from sale of harvested timber</a:t>
          </a:r>
          <a:endParaRPr kumimoji="1" lang="ja-JP" altLang="en-US" sz="1400" kern="1200" dirty="0">
            <a:latin typeface="Trebuchet MS" panose="020B0603020202020204" pitchFamily="34" charset="0"/>
          </a:endParaRPr>
        </a:p>
      </dsp:txBody>
      <dsp:txXfrm>
        <a:off x="3010082" y="149"/>
        <a:ext cx="1764002" cy="1058401"/>
      </dsp:txXfrm>
    </dsp:sp>
    <dsp:sp modelId="{5E6C3ED6-C132-420D-B674-A7995185E070}">
      <dsp:nvSpPr>
        <dsp:cNvPr id="0" name=""/>
        <dsp:cNvSpPr/>
      </dsp:nvSpPr>
      <dsp:spPr>
        <a:xfrm>
          <a:off x="4950485" y="149"/>
          <a:ext cx="1764002" cy="105840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latin typeface="Trebuchet MS" panose="020B0603020202020204" pitchFamily="34" charset="0"/>
            </a:rPr>
            <a:t>The monetary value of ecosystem services other than carbon sequestration</a:t>
          </a:r>
          <a:endParaRPr kumimoji="1" lang="ja-JP" altLang="en-US" sz="1400" kern="1200" dirty="0">
            <a:latin typeface="Trebuchet MS" panose="020B0603020202020204" pitchFamily="34" charset="0"/>
          </a:endParaRPr>
        </a:p>
      </dsp:txBody>
      <dsp:txXfrm>
        <a:off x="4950485" y="149"/>
        <a:ext cx="1764002" cy="10584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592E6-2623-4237-850F-2288E8C4A9B0}">
      <dsp:nvSpPr>
        <dsp:cNvPr id="0" name=""/>
        <dsp:cNvSpPr/>
      </dsp:nvSpPr>
      <dsp:spPr>
        <a:xfrm>
          <a:off x="-1386998" y="-216807"/>
          <a:ext cx="1662730" cy="1662730"/>
        </a:xfrm>
        <a:prstGeom prst="blockArc">
          <a:avLst>
            <a:gd name="adj1" fmla="val 18900000"/>
            <a:gd name="adj2" fmla="val 2700000"/>
            <a:gd name="adj3" fmla="val 129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FB9044-8DAB-425B-9C28-D07F2BB40A9C}">
      <dsp:nvSpPr>
        <dsp:cNvPr id="0" name=""/>
        <dsp:cNvSpPr/>
      </dsp:nvSpPr>
      <dsp:spPr>
        <a:xfrm>
          <a:off x="177150" y="122911"/>
          <a:ext cx="2643633" cy="2458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122"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latin typeface="Trebuchet MS" panose="020B0603020202020204" pitchFamily="34" charset="0"/>
            </a:rPr>
            <a:t>Afforestation</a:t>
          </a:r>
          <a:endParaRPr kumimoji="1" lang="ja-JP" altLang="en-US" sz="1600" kern="1200" dirty="0">
            <a:latin typeface="Trebuchet MS" panose="020B0603020202020204" pitchFamily="34" charset="0"/>
          </a:endParaRPr>
        </a:p>
      </dsp:txBody>
      <dsp:txXfrm>
        <a:off x="177150" y="122911"/>
        <a:ext cx="2643633" cy="245823"/>
      </dsp:txXfrm>
    </dsp:sp>
    <dsp:sp modelId="{BADEE54F-EEA0-4EF9-BEC1-5DBEE4009618}">
      <dsp:nvSpPr>
        <dsp:cNvPr id="0" name=""/>
        <dsp:cNvSpPr/>
      </dsp:nvSpPr>
      <dsp:spPr>
        <a:xfrm>
          <a:off x="23511" y="92183"/>
          <a:ext cx="307278" cy="307278"/>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1C2D6A-3F8E-42E9-84E0-C126E2A9574A}">
      <dsp:nvSpPr>
        <dsp:cNvPr id="0" name=""/>
        <dsp:cNvSpPr/>
      </dsp:nvSpPr>
      <dsp:spPr>
        <a:xfrm>
          <a:off x="266507" y="491646"/>
          <a:ext cx="2554276" cy="2458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122"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latin typeface="Trebuchet MS" panose="020B0603020202020204" pitchFamily="34" charset="0"/>
            </a:rPr>
            <a:t>Reforestation</a:t>
          </a:r>
          <a:endParaRPr kumimoji="1" lang="ja-JP" altLang="en-US" sz="1600" kern="1200" dirty="0">
            <a:latin typeface="Trebuchet MS" panose="020B0603020202020204" pitchFamily="34" charset="0"/>
          </a:endParaRPr>
        </a:p>
      </dsp:txBody>
      <dsp:txXfrm>
        <a:off x="266507" y="491646"/>
        <a:ext cx="2554276" cy="245823"/>
      </dsp:txXfrm>
    </dsp:sp>
    <dsp:sp modelId="{689573B6-8755-4FA1-B149-97E60B8B1A52}">
      <dsp:nvSpPr>
        <dsp:cNvPr id="0" name=""/>
        <dsp:cNvSpPr/>
      </dsp:nvSpPr>
      <dsp:spPr>
        <a:xfrm>
          <a:off x="112867" y="460918"/>
          <a:ext cx="307278" cy="307278"/>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1E2AC-9A60-4732-BEE8-C365087A938F}">
      <dsp:nvSpPr>
        <dsp:cNvPr id="0" name=""/>
        <dsp:cNvSpPr/>
      </dsp:nvSpPr>
      <dsp:spPr>
        <a:xfrm>
          <a:off x="177150" y="860380"/>
          <a:ext cx="2643633" cy="2458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122" tIns="40640" rIns="40640" bIns="40640" numCol="1" spcCol="1270" anchor="ctr" anchorCtr="0">
          <a:noAutofit/>
        </a:bodyPr>
        <a:lstStyle/>
        <a:p>
          <a:pPr marL="0" lvl="0" indent="0" algn="l" defTabSz="711200">
            <a:lnSpc>
              <a:spcPct val="90000"/>
            </a:lnSpc>
            <a:spcBef>
              <a:spcPct val="0"/>
            </a:spcBef>
            <a:spcAft>
              <a:spcPct val="35000"/>
            </a:spcAft>
            <a:buNone/>
          </a:pPr>
          <a:r>
            <a:rPr kumimoji="1" lang="en-US" altLang="ja-JP" sz="1600" kern="1200" dirty="0">
              <a:latin typeface="Trebuchet MS" panose="020B0603020202020204" pitchFamily="34" charset="0"/>
            </a:rPr>
            <a:t>Forest conservation</a:t>
          </a:r>
          <a:endParaRPr kumimoji="1" lang="ja-JP" altLang="en-US" sz="1600" kern="1200" dirty="0">
            <a:latin typeface="Trebuchet MS" panose="020B0603020202020204" pitchFamily="34" charset="0"/>
          </a:endParaRPr>
        </a:p>
      </dsp:txBody>
      <dsp:txXfrm>
        <a:off x="177150" y="860380"/>
        <a:ext cx="2643633" cy="245823"/>
      </dsp:txXfrm>
    </dsp:sp>
    <dsp:sp modelId="{27C2E12C-8A9A-4328-92E4-87A5285F5127}">
      <dsp:nvSpPr>
        <dsp:cNvPr id="0" name=""/>
        <dsp:cNvSpPr/>
      </dsp:nvSpPr>
      <dsp:spPr>
        <a:xfrm>
          <a:off x="23511" y="829652"/>
          <a:ext cx="307278" cy="307278"/>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F73CD-578F-40DE-9497-9E02641831F7}">
      <dsp:nvSpPr>
        <dsp:cNvPr id="0" name=""/>
        <dsp:cNvSpPr/>
      </dsp:nvSpPr>
      <dsp:spPr>
        <a:xfrm>
          <a:off x="5623" y="29278"/>
          <a:ext cx="1743140" cy="1045884"/>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kumimoji="1" lang="en-US" altLang="ja-JP" sz="1050" kern="1200" dirty="0">
              <a:latin typeface="Trebuchet MS" panose="020B0603020202020204" pitchFamily="34" charset="0"/>
            </a:rPr>
            <a:t>1. Deciding area of Afforestation</a:t>
          </a:r>
          <a:endParaRPr kumimoji="1" lang="ja-JP" altLang="en-US" sz="1050" kern="1200" dirty="0">
            <a:latin typeface="Trebuchet MS" panose="020B0603020202020204" pitchFamily="34" charset="0"/>
          </a:endParaRPr>
        </a:p>
      </dsp:txBody>
      <dsp:txXfrm>
        <a:off x="36256" y="59911"/>
        <a:ext cx="1681874" cy="984618"/>
      </dsp:txXfrm>
    </dsp:sp>
    <dsp:sp modelId="{B77F6DDB-EAF6-4425-875E-EDFB57FF69A2}">
      <dsp:nvSpPr>
        <dsp:cNvPr id="0" name=""/>
        <dsp:cNvSpPr/>
      </dsp:nvSpPr>
      <dsp:spPr>
        <a:xfrm>
          <a:off x="1923077" y="336071"/>
          <a:ext cx="369545" cy="432298"/>
        </a:xfrm>
        <a:prstGeom prst="rightArrow">
          <a:avLst>
            <a:gd name="adj1" fmla="val 60000"/>
            <a:gd name="adj2" fmla="val 50000"/>
          </a:avLst>
        </a:prstGeom>
        <a:gradFill rotWithShape="0">
          <a:gsLst>
            <a:gs pos="0">
              <a:schemeClr val="accent4">
                <a:tint val="60000"/>
                <a:hueOff val="0"/>
                <a:satOff val="0"/>
                <a:lumOff val="0"/>
                <a:alphaOff val="0"/>
                <a:lumMod val="110000"/>
                <a:satMod val="105000"/>
                <a:tint val="67000"/>
              </a:schemeClr>
            </a:gs>
            <a:gs pos="50000">
              <a:schemeClr val="accent4">
                <a:tint val="60000"/>
                <a:hueOff val="0"/>
                <a:satOff val="0"/>
                <a:lumOff val="0"/>
                <a:alphaOff val="0"/>
                <a:lumMod val="105000"/>
                <a:satMod val="103000"/>
                <a:tint val="73000"/>
              </a:schemeClr>
            </a:gs>
            <a:gs pos="100000">
              <a:schemeClr val="accent4">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latin typeface="Trebuchet MS" panose="020B0603020202020204" pitchFamily="34" charset="0"/>
          </a:endParaRPr>
        </a:p>
      </dsp:txBody>
      <dsp:txXfrm>
        <a:off x="1923077" y="422531"/>
        <a:ext cx="258682" cy="259378"/>
      </dsp:txXfrm>
    </dsp:sp>
    <dsp:sp modelId="{FCC49546-BB32-47D3-A61B-E34344C97C37}">
      <dsp:nvSpPr>
        <dsp:cNvPr id="0" name=""/>
        <dsp:cNvSpPr/>
      </dsp:nvSpPr>
      <dsp:spPr>
        <a:xfrm>
          <a:off x="2446019" y="29278"/>
          <a:ext cx="1743140" cy="1045884"/>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kumimoji="1" lang="en-US" altLang="ja-JP" sz="1050" kern="1200" dirty="0">
              <a:latin typeface="Trebuchet MS" panose="020B0603020202020204" pitchFamily="34" charset="0"/>
            </a:rPr>
            <a:t>2. Calculate the price considering the production cost</a:t>
          </a:r>
          <a:endParaRPr kumimoji="1" lang="ja-JP" altLang="en-US" sz="1050" kern="1200" dirty="0">
            <a:latin typeface="Trebuchet MS" panose="020B0603020202020204" pitchFamily="34" charset="0"/>
          </a:endParaRPr>
        </a:p>
      </dsp:txBody>
      <dsp:txXfrm>
        <a:off x="2476652" y="59911"/>
        <a:ext cx="1681874" cy="984618"/>
      </dsp:txXfrm>
    </dsp:sp>
    <dsp:sp modelId="{783B80D5-424C-43C1-A66A-15C195200500}">
      <dsp:nvSpPr>
        <dsp:cNvPr id="0" name=""/>
        <dsp:cNvSpPr/>
      </dsp:nvSpPr>
      <dsp:spPr>
        <a:xfrm>
          <a:off x="4363474" y="336071"/>
          <a:ext cx="369545" cy="432298"/>
        </a:xfrm>
        <a:prstGeom prst="rightArrow">
          <a:avLst>
            <a:gd name="adj1" fmla="val 60000"/>
            <a:gd name="adj2" fmla="val 50000"/>
          </a:avLst>
        </a:prstGeom>
        <a:gradFill rotWithShape="0">
          <a:gsLst>
            <a:gs pos="0">
              <a:schemeClr val="accent4">
                <a:tint val="60000"/>
                <a:hueOff val="0"/>
                <a:satOff val="0"/>
                <a:lumOff val="0"/>
                <a:alphaOff val="0"/>
                <a:lumMod val="110000"/>
                <a:satMod val="105000"/>
                <a:tint val="67000"/>
              </a:schemeClr>
            </a:gs>
            <a:gs pos="50000">
              <a:schemeClr val="accent4">
                <a:tint val="60000"/>
                <a:hueOff val="0"/>
                <a:satOff val="0"/>
                <a:lumOff val="0"/>
                <a:alphaOff val="0"/>
                <a:lumMod val="105000"/>
                <a:satMod val="103000"/>
                <a:tint val="73000"/>
              </a:schemeClr>
            </a:gs>
            <a:gs pos="100000">
              <a:schemeClr val="accent4">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latin typeface="Trebuchet MS" panose="020B0603020202020204" pitchFamily="34" charset="0"/>
          </a:endParaRPr>
        </a:p>
      </dsp:txBody>
      <dsp:txXfrm>
        <a:off x="4363474" y="422531"/>
        <a:ext cx="258682" cy="259378"/>
      </dsp:txXfrm>
    </dsp:sp>
    <dsp:sp modelId="{22036926-5C81-4420-B765-F1ED143E41A9}">
      <dsp:nvSpPr>
        <dsp:cNvPr id="0" name=""/>
        <dsp:cNvSpPr/>
      </dsp:nvSpPr>
      <dsp:spPr>
        <a:xfrm>
          <a:off x="4886416" y="29278"/>
          <a:ext cx="1743140" cy="1045884"/>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kumimoji="1" lang="en-US" altLang="ja-JP" sz="1050" kern="1200" dirty="0">
              <a:latin typeface="Trebuchet MS" panose="020B0603020202020204" pitchFamily="34" charset="0"/>
            </a:rPr>
            <a:t>3. Afforestation Carbon Sequestration (Product) in each 0.5 grid cell calculation</a:t>
          </a:r>
          <a:endParaRPr kumimoji="1" lang="ja-JP" altLang="en-US" sz="1050" kern="1200" dirty="0">
            <a:latin typeface="Trebuchet MS" panose="020B0603020202020204" pitchFamily="34" charset="0"/>
          </a:endParaRPr>
        </a:p>
      </dsp:txBody>
      <dsp:txXfrm>
        <a:off x="4917049" y="59911"/>
        <a:ext cx="1681874" cy="984618"/>
      </dsp:txXfrm>
    </dsp:sp>
    <dsp:sp modelId="{3EF2F8ED-EF34-4551-B8E6-8C19FC50BD3C}">
      <dsp:nvSpPr>
        <dsp:cNvPr id="0" name=""/>
        <dsp:cNvSpPr/>
      </dsp:nvSpPr>
      <dsp:spPr>
        <a:xfrm>
          <a:off x="6803871" y="336071"/>
          <a:ext cx="369545" cy="432298"/>
        </a:xfrm>
        <a:prstGeom prst="rightArrow">
          <a:avLst>
            <a:gd name="adj1" fmla="val 60000"/>
            <a:gd name="adj2" fmla="val 50000"/>
          </a:avLst>
        </a:prstGeom>
        <a:gradFill rotWithShape="0">
          <a:gsLst>
            <a:gs pos="0">
              <a:schemeClr val="accent4">
                <a:tint val="60000"/>
                <a:hueOff val="0"/>
                <a:satOff val="0"/>
                <a:lumOff val="0"/>
                <a:alphaOff val="0"/>
                <a:lumMod val="110000"/>
                <a:satMod val="105000"/>
                <a:tint val="67000"/>
              </a:schemeClr>
            </a:gs>
            <a:gs pos="50000">
              <a:schemeClr val="accent4">
                <a:tint val="60000"/>
                <a:hueOff val="0"/>
                <a:satOff val="0"/>
                <a:lumOff val="0"/>
                <a:alphaOff val="0"/>
                <a:lumMod val="105000"/>
                <a:satMod val="103000"/>
                <a:tint val="73000"/>
              </a:schemeClr>
            </a:gs>
            <a:gs pos="100000">
              <a:schemeClr val="accent4">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latin typeface="Trebuchet MS" panose="020B0603020202020204" pitchFamily="34" charset="0"/>
          </a:endParaRPr>
        </a:p>
      </dsp:txBody>
      <dsp:txXfrm>
        <a:off x="6803871" y="422531"/>
        <a:ext cx="258682" cy="259378"/>
      </dsp:txXfrm>
    </dsp:sp>
    <dsp:sp modelId="{F146B7CF-473D-4E1E-817D-E0DA89F5C86C}">
      <dsp:nvSpPr>
        <dsp:cNvPr id="0" name=""/>
        <dsp:cNvSpPr/>
      </dsp:nvSpPr>
      <dsp:spPr>
        <a:xfrm>
          <a:off x="7326813" y="29278"/>
          <a:ext cx="1743140" cy="1045884"/>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kumimoji="1" lang="en-US" altLang="ja-JP" sz="1050" kern="1200" dirty="0">
              <a:latin typeface="Trebuchet MS" panose="020B0603020202020204" pitchFamily="34" charset="0"/>
            </a:rPr>
            <a:t>4. Quantity for certain price calculation </a:t>
          </a:r>
          <a:br>
            <a:rPr kumimoji="1" lang="en-US" altLang="ja-JP" sz="1050" kern="1200" dirty="0">
              <a:latin typeface="Trebuchet MS" panose="020B0603020202020204" pitchFamily="34" charset="0"/>
            </a:rPr>
          </a:br>
          <a:r>
            <a:rPr kumimoji="1" lang="en-US" altLang="ja-JP" sz="1050" kern="1200" dirty="0">
              <a:latin typeface="Trebuchet MS" panose="020B0603020202020204" pitchFamily="34" charset="0"/>
            </a:rPr>
            <a:t>( sum all the production in grid cells whose production cost was below this price)</a:t>
          </a:r>
          <a:endParaRPr kumimoji="1" lang="ja-JP" altLang="en-US" sz="1050" kern="1200" dirty="0">
            <a:latin typeface="Trebuchet MS" panose="020B0603020202020204" pitchFamily="34" charset="0"/>
          </a:endParaRPr>
        </a:p>
      </dsp:txBody>
      <dsp:txXfrm>
        <a:off x="7357446" y="59911"/>
        <a:ext cx="1681874" cy="984618"/>
      </dsp:txXfrm>
    </dsp:sp>
    <dsp:sp modelId="{C7423CE3-CAE8-48F2-A4EB-B2CBCF76D6C0}">
      <dsp:nvSpPr>
        <dsp:cNvPr id="0" name=""/>
        <dsp:cNvSpPr/>
      </dsp:nvSpPr>
      <dsp:spPr>
        <a:xfrm>
          <a:off x="9244268" y="336071"/>
          <a:ext cx="369545" cy="432298"/>
        </a:xfrm>
        <a:prstGeom prst="rightArrow">
          <a:avLst>
            <a:gd name="adj1" fmla="val 60000"/>
            <a:gd name="adj2" fmla="val 50000"/>
          </a:avLst>
        </a:prstGeom>
        <a:gradFill rotWithShape="0">
          <a:gsLst>
            <a:gs pos="0">
              <a:schemeClr val="accent4">
                <a:tint val="60000"/>
                <a:hueOff val="0"/>
                <a:satOff val="0"/>
                <a:lumOff val="0"/>
                <a:alphaOff val="0"/>
                <a:lumMod val="110000"/>
                <a:satMod val="105000"/>
                <a:tint val="67000"/>
              </a:schemeClr>
            </a:gs>
            <a:gs pos="50000">
              <a:schemeClr val="accent4">
                <a:tint val="60000"/>
                <a:hueOff val="0"/>
                <a:satOff val="0"/>
                <a:lumOff val="0"/>
                <a:alphaOff val="0"/>
                <a:lumMod val="105000"/>
                <a:satMod val="103000"/>
                <a:tint val="73000"/>
              </a:schemeClr>
            </a:gs>
            <a:gs pos="100000">
              <a:schemeClr val="accent4">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latin typeface="Trebuchet MS" panose="020B0603020202020204" pitchFamily="34" charset="0"/>
          </a:endParaRPr>
        </a:p>
      </dsp:txBody>
      <dsp:txXfrm>
        <a:off x="9244268" y="422531"/>
        <a:ext cx="258682" cy="259378"/>
      </dsp:txXfrm>
    </dsp:sp>
    <dsp:sp modelId="{159C20AC-B266-4B15-AA7F-A2C57069BC79}">
      <dsp:nvSpPr>
        <dsp:cNvPr id="0" name=""/>
        <dsp:cNvSpPr/>
      </dsp:nvSpPr>
      <dsp:spPr>
        <a:xfrm>
          <a:off x="9767210" y="29278"/>
          <a:ext cx="1743140" cy="1045884"/>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kumimoji="1" lang="en-US" altLang="ja-JP" sz="1050" kern="1200" dirty="0">
              <a:latin typeface="Trebuchet MS" panose="020B0603020202020204" pitchFamily="34" charset="0"/>
            </a:rPr>
            <a:t>5. Supply curve will be constructed by changing the price and repeating the previous step</a:t>
          </a:r>
        </a:p>
      </dsp:txBody>
      <dsp:txXfrm>
        <a:off x="9797843" y="59911"/>
        <a:ext cx="1681874" cy="9846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E032B-6CCE-4329-9B45-8D7116C2A874}" type="datetimeFigureOut">
              <a:rPr kumimoji="1" lang="ja-JP" altLang="en-US" smtClean="0"/>
              <a:t>2023/4/16</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4DD33-F164-481D-A05C-0A9D905B2DB5}" type="slidenum">
              <a:rPr kumimoji="1" lang="ja-JP" altLang="en-US" smtClean="0"/>
              <a:t>‹#›</a:t>
            </a:fld>
            <a:endParaRPr kumimoji="1" lang="ja-JP" altLang="en-US"/>
          </a:p>
        </p:txBody>
      </p:sp>
    </p:spTree>
    <p:extLst>
      <p:ext uri="{BB962C8B-B14F-4D97-AF65-F5344CB8AC3E}">
        <p14:creationId xmlns:p14="http://schemas.microsoft.com/office/powerpoint/2010/main" val="41301411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Controlled_burn" TargetMode="External"/><Relationship Id="rId13" Type="http://schemas.openxmlformats.org/officeDocument/2006/relationships/hyperlink" Target="https://en.wikipedia.org/wiki/Afforestation#cite_note-6" TargetMode="External"/><Relationship Id="rId3" Type="http://schemas.openxmlformats.org/officeDocument/2006/relationships/hyperlink" Target="https://en.wikipedia.org/wiki/Climate" TargetMode="External"/><Relationship Id="rId7" Type="http://schemas.openxmlformats.org/officeDocument/2006/relationships/hyperlink" Target="https://en.wikipedia.org/wiki/Herbicide" TargetMode="External"/><Relationship Id="rId12" Type="http://schemas.openxmlformats.org/officeDocument/2006/relationships/hyperlink" Target="https://en.wikipedia.org/wiki/Afforestation#cite_note-5"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Afforestation#cite_note-:05-2" TargetMode="External"/><Relationship Id="rId11" Type="http://schemas.openxmlformats.org/officeDocument/2006/relationships/hyperlink" Target="https://en.wikipedia.org/wiki/Afforestation#cite_note-4" TargetMode="External"/><Relationship Id="rId5" Type="http://schemas.openxmlformats.org/officeDocument/2006/relationships/hyperlink" Target="https://en.wikipedia.org/wiki/Vegetation" TargetMode="External"/><Relationship Id="rId15" Type="http://schemas.openxmlformats.org/officeDocument/2006/relationships/hyperlink" Target="https://en.wikipedia.org/wiki/Afforestation#cite_note-7" TargetMode="External"/><Relationship Id="rId10" Type="http://schemas.openxmlformats.org/officeDocument/2006/relationships/hyperlink" Target="https://en.wikipedia.org/wiki/Forest_floor" TargetMode="External"/><Relationship Id="rId4" Type="http://schemas.openxmlformats.org/officeDocument/2006/relationships/hyperlink" Target="https://en.wikipedia.org/wiki/Soil" TargetMode="External"/><Relationship Id="rId9" Type="http://schemas.openxmlformats.org/officeDocument/2006/relationships/hyperlink" Target="https://en.wikipedia.org/wiki/Afforestation#cite_note-3" TargetMode="External"/><Relationship Id="rId14" Type="http://schemas.openxmlformats.org/officeDocument/2006/relationships/hyperlink" Target="https://en.wikipedia.org/wiki/Tree_planting_ba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6"/>
        <p:cNvGrpSpPr/>
        <p:nvPr/>
      </p:nvGrpSpPr>
      <p:grpSpPr>
        <a:xfrm>
          <a:off x="0" y="0"/>
          <a:ext cx="0" cy="0"/>
          <a:chOff x="0" y="0"/>
          <a:chExt cx="0" cy="0"/>
        </a:xfrm>
      </p:grpSpPr>
      <p:sp>
        <p:nvSpPr>
          <p:cNvPr id="3577" name="Google Shape;3577;g8b7245fa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8" name="Google Shape;3578;g8b7245fa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dirty="0">
                <a:latin typeface="Trebuchet MS" panose="020B0603020202020204" pitchFamily="34" charset="0"/>
              </a:rPr>
              <a:t>Diversify land-use to balance environmental and economic objectives</a:t>
            </a:r>
          </a:p>
          <a:p>
            <a:r>
              <a:rPr lang="en-US" altLang="ja-JP" sz="1200" dirty="0" err="1">
                <a:latin typeface="Trebuchet MS" panose="020B0603020202020204" pitchFamily="34" charset="0"/>
              </a:rPr>
              <a:t>Emphasise</a:t>
            </a:r>
            <a:r>
              <a:rPr lang="en-US" altLang="ja-JP" sz="1200" dirty="0">
                <a:latin typeface="Trebuchet MS" panose="020B0603020202020204" pitchFamily="34" charset="0"/>
              </a:rPr>
              <a:t> reforestation and the protection of existing forests</a:t>
            </a:r>
          </a:p>
          <a:p>
            <a:r>
              <a:rPr lang="en-US" altLang="ja-JP" sz="1200" dirty="0">
                <a:latin typeface="Trebuchet MS" panose="020B0603020202020204" pitchFamily="34" charset="0"/>
              </a:rPr>
              <a:t>Develop careful management strategies for afforestation projects</a:t>
            </a:r>
            <a:endParaRPr kumimoji="1" lang="en-US" altLang="ja-JP" sz="1200" dirty="0">
              <a:latin typeface="Trebuchet MS" panose="020B0603020202020204" pitchFamily="34" charset="0"/>
            </a:endParaRPr>
          </a:p>
          <a:p>
            <a:endParaRPr kumimoji="1" lang="ja-JP" altLang="en-US" sz="1200" dirty="0">
              <a:latin typeface="Trebuchet MS" panose="020B0603020202020204" pitchFamily="34" charset="0"/>
            </a:endParaRPr>
          </a:p>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10</a:t>
            </a:fld>
            <a:endParaRPr kumimoji="1" lang="ja-JP" altLang="en-US"/>
          </a:p>
        </p:txBody>
      </p:sp>
    </p:spTree>
    <p:extLst>
      <p:ext uri="{BB962C8B-B14F-4D97-AF65-F5344CB8AC3E}">
        <p14:creationId xmlns:p14="http://schemas.microsoft.com/office/powerpoint/2010/main" val="53514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11</a:t>
            </a:fld>
            <a:endParaRPr kumimoji="1" lang="ja-JP" altLang="en-US"/>
          </a:p>
        </p:txBody>
      </p:sp>
    </p:spTree>
    <p:extLst>
      <p:ext uri="{BB962C8B-B14F-4D97-AF65-F5344CB8AC3E}">
        <p14:creationId xmlns:p14="http://schemas.microsoft.com/office/powerpoint/2010/main" val="307660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dirty="0">
                <a:solidFill>
                  <a:srgbClr val="222222"/>
                </a:solidFill>
              </a:rPr>
              <a:t>A prediction on the Increase in Carbon stocks after planting (reforestation)</a:t>
            </a:r>
          </a:p>
          <a:p>
            <a:r>
              <a:rPr lang="en-US" altLang="ja-JP" sz="1200" dirty="0">
                <a:solidFill>
                  <a:srgbClr val="222222"/>
                </a:solidFill>
              </a:rPr>
              <a:t>Location: Peruvian Amazon</a:t>
            </a:r>
          </a:p>
          <a:p>
            <a:r>
              <a:rPr lang="en-US" altLang="ja-JP" b="0" i="0" dirty="0">
                <a:solidFill>
                  <a:srgbClr val="111111"/>
                </a:solidFill>
                <a:effectLst/>
                <a:latin typeface="Roboto" panose="02000000000000000000" pitchFamily="2" charset="0"/>
              </a:rPr>
              <a:t>Biochar may be useful for</a:t>
            </a:r>
            <a:r>
              <a:rPr lang="en-US" altLang="ja-JP" b="1" i="0" dirty="0">
                <a:solidFill>
                  <a:srgbClr val="111111"/>
                </a:solidFill>
                <a:effectLst/>
                <a:latin typeface="Roboto" panose="02000000000000000000" pitchFamily="2" charset="0"/>
              </a:rPr>
              <a:t> restoring or revitalizing degraded forest soils</a:t>
            </a:r>
            <a:r>
              <a:rPr lang="en-US" altLang="ja-JP" b="0" i="0" dirty="0">
                <a:solidFill>
                  <a:srgbClr val="111111"/>
                </a:solidFill>
                <a:effectLst/>
                <a:latin typeface="Roboto" panose="02000000000000000000" pitchFamily="2" charset="0"/>
              </a:rPr>
              <a:t> and help with carbon sequestration, nutrient leaching losses, and reducing greenhouse gas emissions.</a:t>
            </a:r>
          </a:p>
          <a:p>
            <a:endParaRPr kumimoji="1" lang="en-US" altLang="ja-JP" b="0" i="0" dirty="0">
              <a:solidFill>
                <a:srgbClr val="111111"/>
              </a:solidFill>
              <a:effectLst/>
              <a:latin typeface="Roboto" panose="02000000000000000000" pitchFamily="2" charset="0"/>
            </a:endParaRPr>
          </a:p>
          <a:p>
            <a:r>
              <a:rPr lang="en-US" altLang="ja-JP" sz="1200" dirty="0">
                <a:solidFill>
                  <a:srgbClr val="222222"/>
                </a:solidFill>
                <a:latin typeface="Trebuchet MS" panose="020B0603020202020204" pitchFamily="34" charset="0"/>
              </a:rPr>
              <a:t>Case study: Peruvian Amazon</a:t>
            </a:r>
          </a:p>
          <a:p>
            <a:r>
              <a:rPr lang="en-US" altLang="ja-JP" dirty="0">
                <a:solidFill>
                  <a:srgbClr val="222222"/>
                </a:solidFill>
                <a:latin typeface="Trebuchet MS" panose="020B0603020202020204" pitchFamily="34" charset="0"/>
              </a:rPr>
              <a:t>Method: </a:t>
            </a:r>
          </a:p>
          <a:p>
            <a:pPr marL="285750" indent="-285750">
              <a:buFontTx/>
              <a:buChar char="-"/>
            </a:pPr>
            <a:r>
              <a:rPr lang="en-US" altLang="ja-JP" dirty="0">
                <a:solidFill>
                  <a:srgbClr val="222222"/>
                </a:solidFill>
                <a:latin typeface="Trebuchet MS" panose="020B0603020202020204" pitchFamily="34" charset="0"/>
              </a:rPr>
              <a:t>LCA to quantify carbon footprint and setting up reforestation plot</a:t>
            </a:r>
          </a:p>
          <a:p>
            <a:pPr marL="285750" indent="-285750">
              <a:buFontTx/>
              <a:buChar char="-"/>
            </a:pPr>
            <a:r>
              <a:rPr lang="en-US" altLang="ja-JP" dirty="0">
                <a:solidFill>
                  <a:srgbClr val="222222"/>
                </a:solidFill>
                <a:latin typeface="Trebuchet MS" panose="020B0603020202020204" pitchFamily="34" charset="0"/>
              </a:rPr>
              <a:t>Soil carbon model with an above- and below-ground plant carbon model to predict increase carbon after planting</a:t>
            </a:r>
          </a:p>
          <a:p>
            <a:pPr marL="285750" indent="-285750">
              <a:buFontTx/>
              <a:buChar char="-"/>
            </a:pPr>
            <a:r>
              <a:rPr lang="en-US" altLang="ja-JP" dirty="0">
                <a:solidFill>
                  <a:srgbClr val="222222"/>
                </a:solidFill>
                <a:latin typeface="Trebuchet MS" panose="020B0603020202020204" pitchFamily="34" charset="0"/>
              </a:rPr>
              <a:t>Compare with a reforestation platform</a:t>
            </a:r>
          </a:p>
          <a:p>
            <a:endParaRPr lang="en-US" altLang="ja-JP" sz="1200" dirty="0">
              <a:solidFill>
                <a:srgbClr val="222222"/>
              </a:solidFill>
              <a:latin typeface="Trebuchet MS" panose="020B0603020202020204" pitchFamily="34" charset="0"/>
            </a:endParaRPr>
          </a:p>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12</a:t>
            </a:fld>
            <a:endParaRPr kumimoji="1" lang="ja-JP" altLang="en-US"/>
          </a:p>
        </p:txBody>
      </p:sp>
    </p:spTree>
    <p:extLst>
      <p:ext uri="{BB962C8B-B14F-4D97-AF65-F5344CB8AC3E}">
        <p14:creationId xmlns:p14="http://schemas.microsoft.com/office/powerpoint/2010/main" val="292117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a:p>
            <a:r>
              <a:rPr lang="en-US" altLang="ja-JP" dirty="0"/>
              <a:t> Simulations of the below-ground biomass model matched a previous assessment45 and the evolution of total carbon stocks </a:t>
            </a:r>
            <a:r>
              <a:rPr lang="en-US" altLang="ja-JP" dirty="0" err="1"/>
              <a:t>afer</a:t>
            </a:r>
            <a:r>
              <a:rPr lang="en-US" altLang="ja-JP" dirty="0"/>
              <a:t> transplant (Fig.  5b) is consistent with previous assessments32,46.</a:t>
            </a:r>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13</a:t>
            </a:fld>
            <a:endParaRPr kumimoji="1" lang="ja-JP" altLang="en-US"/>
          </a:p>
        </p:txBody>
      </p:sp>
    </p:spTree>
    <p:extLst>
      <p:ext uri="{BB962C8B-B14F-4D97-AF65-F5344CB8AC3E}">
        <p14:creationId xmlns:p14="http://schemas.microsoft.com/office/powerpoint/2010/main" val="3529933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t>Te</a:t>
            </a:r>
            <a:r>
              <a:rPr lang="en-US" altLang="ja-JP" dirty="0"/>
              <a:t> LCA shows that using biochar as a reforestation amendment delivered a net capture of 1.87±0.66 t CO2e ha−1 (0.51±0.18 t C ha−1) within the </a:t>
            </a:r>
            <a:r>
              <a:rPr lang="en-US" altLang="ja-JP" dirty="0" err="1"/>
              <a:t>frst</a:t>
            </a:r>
            <a:r>
              <a:rPr lang="en-US" altLang="ja-JP" dirty="0"/>
              <a:t> year </a:t>
            </a:r>
            <a:r>
              <a:rPr lang="en-US" altLang="ja-JP" dirty="0" err="1"/>
              <a:t>afer</a:t>
            </a:r>
            <a:r>
              <a:rPr lang="en-US" altLang="ja-JP" dirty="0"/>
              <a:t> planting (Fig. 6), but the biochar opportunity was site </a:t>
            </a:r>
            <a:r>
              <a:rPr lang="en-US" altLang="ja-JP" dirty="0" err="1"/>
              <a:t>specifc</a:t>
            </a:r>
            <a:r>
              <a:rPr lang="en-US" altLang="ja-JP" dirty="0"/>
              <a:t>. Most of the establishment emissions arise from pyrolysis, fertilizer manufacture and use, and associated N2O emissions, and 90% of the sequestration comes from the 1.11 t biochar ha−1 application (capturing 3.45 t CO2e ha−1, i.e. 0.94 t C ha−1). Excluding biochar production and use, establishing the case study plot emits 1.27±0.10 t CO2e ha−1 (0.35 t C ha−1).</a:t>
            </a:r>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14</a:t>
            </a:fld>
            <a:endParaRPr kumimoji="1" lang="ja-JP" altLang="en-US"/>
          </a:p>
        </p:txBody>
      </p:sp>
    </p:spTree>
    <p:extLst>
      <p:ext uri="{BB962C8B-B14F-4D97-AF65-F5344CB8AC3E}">
        <p14:creationId xmlns:p14="http://schemas.microsoft.com/office/powerpoint/2010/main" val="2476911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Trebuchet MS" panose="020B0603020202020204" pitchFamily="34" charset="0"/>
              </a:rPr>
              <a:t>4.1 years </a:t>
            </a:r>
            <a:r>
              <a:rPr lang="en-US" altLang="ja-JP" dirty="0" err="1">
                <a:latin typeface="Trebuchet MS" panose="020B0603020202020204" pitchFamily="34" charset="0"/>
              </a:rPr>
              <a:t>afer</a:t>
            </a:r>
            <a:r>
              <a:rPr lang="en-US" altLang="ja-JP" dirty="0">
                <a:latin typeface="Trebuchet MS" panose="020B0603020202020204" pitchFamily="34" charset="0"/>
              </a:rPr>
              <a:t> transplanting to capture 100 kg CO2 per tree planted (a typical reforestation platform target) </a:t>
            </a:r>
            <a:r>
              <a:rPr lang="en-US" altLang="ja-JP" dirty="0">
                <a:latin typeface="Trebuchet MS" panose="020B0603020202020204" pitchFamily="34" charset="0"/>
                <a:sym typeface="Wingdings" panose="05000000000000000000" pitchFamily="2" charset="2"/>
              </a:rPr>
              <a:t> 111,100 kg CO2 (i.e., 30,300 kg of C) captured / ha. </a:t>
            </a:r>
            <a:endParaRPr lang="en-US" altLang="ja-JP" dirty="0">
              <a:latin typeface="Trebuchet MS" panose="020B0603020202020204" pitchFamily="34" charset="0"/>
            </a:endParaRPr>
          </a:p>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15</a:t>
            </a:fld>
            <a:endParaRPr kumimoji="1" lang="ja-JP" altLang="en-US"/>
          </a:p>
        </p:txBody>
      </p:sp>
    </p:spTree>
    <p:extLst>
      <p:ext uri="{BB962C8B-B14F-4D97-AF65-F5344CB8AC3E}">
        <p14:creationId xmlns:p14="http://schemas.microsoft.com/office/powerpoint/2010/main" val="2367934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b="1" dirty="0">
                <a:solidFill>
                  <a:schemeClr val="bg1"/>
                </a:solidFill>
                <a:latin typeface="Trebuchet MS" panose="020B0603020202020204" pitchFamily="34" charset="0"/>
              </a:rPr>
              <a:t>how afforestation program it self will be successful? </a:t>
            </a:r>
          </a:p>
          <a:p>
            <a:r>
              <a:rPr lang="en-US" altLang="ja-JP" sz="1200" b="1" dirty="0">
                <a:solidFill>
                  <a:schemeClr val="bg1"/>
                </a:solidFill>
                <a:latin typeface="Trebuchet MS" panose="020B0603020202020204" pitchFamily="34" charset="0"/>
              </a:rPr>
              <a:t>Remembering our target for doing afforestation will to absorb the carbon , then What happens to the carbon after it becomes a tree? Is important to understand. </a:t>
            </a:r>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16</a:t>
            </a:fld>
            <a:endParaRPr kumimoji="1" lang="ja-JP" altLang="en-US"/>
          </a:p>
        </p:txBody>
      </p:sp>
    </p:spTree>
    <p:extLst>
      <p:ext uri="{BB962C8B-B14F-4D97-AF65-F5344CB8AC3E}">
        <p14:creationId xmlns:p14="http://schemas.microsoft.com/office/powerpoint/2010/main" val="3474584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19</a:t>
            </a:fld>
            <a:endParaRPr kumimoji="1" lang="ja-JP" altLang="en-US"/>
          </a:p>
        </p:txBody>
      </p:sp>
    </p:spTree>
    <p:extLst>
      <p:ext uri="{BB962C8B-B14F-4D97-AF65-F5344CB8AC3E}">
        <p14:creationId xmlns:p14="http://schemas.microsoft.com/office/powerpoint/2010/main" val="2918653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dirty="0">
                <a:latin typeface="Trebuchet MS" panose="020B0603020202020204" pitchFamily="34" charset="0"/>
              </a:rPr>
              <a:t>Thanks to the low opportunity cost of land and, for Brazil, also because of high forest productivity. China is not in the top 50 for any of the 6 factors of cost and quantity of forest carbon sequestration. </a:t>
            </a:r>
            <a:endParaRPr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Further, the global average cost of forest carbon can turn negative when non-private co-benefits are taken into account. A negative value implies that the non-private co-benefits exceed the production and transaction costs of implementing the forest carbon project. In other words, if a forest carbon project has a negative cost, it can both sequester carbon cost-efficiently and provide ecological and social services. The much lower cost of carbon credits with non-private co-benefits </a:t>
            </a:r>
            <a:r>
              <a:rPr lang="en-US" altLang="ja-JP" dirty="0" err="1"/>
              <a:t>emphasises</a:t>
            </a:r>
            <a:r>
              <a:rPr lang="en-US" altLang="ja-JP" dirty="0"/>
              <a:t> the role of climate policy in promoting biodiversity and other public benefits related to forests.</a:t>
            </a:r>
            <a:endParaRPr kumimoji="1" lang="ja-JP" altLang="en-US" dirty="0"/>
          </a:p>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20</a:t>
            </a:fld>
            <a:endParaRPr kumimoji="1" lang="ja-JP" altLang="en-US"/>
          </a:p>
        </p:txBody>
      </p:sp>
    </p:spTree>
    <p:extLst>
      <p:ext uri="{BB962C8B-B14F-4D97-AF65-F5344CB8AC3E}">
        <p14:creationId xmlns:p14="http://schemas.microsoft.com/office/powerpoint/2010/main" val="4195909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Afforestation is the conversion of other land uses to forests, whereas reforestation is the restoration of degraded forests or deforested lands to forest</a:t>
            </a:r>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23</a:t>
            </a:fld>
            <a:endParaRPr kumimoji="1" lang="ja-JP" altLang="en-US"/>
          </a:p>
        </p:txBody>
      </p:sp>
    </p:spTree>
    <p:extLst>
      <p:ext uri="{BB962C8B-B14F-4D97-AF65-F5344CB8AC3E}">
        <p14:creationId xmlns:p14="http://schemas.microsoft.com/office/powerpoint/2010/main" val="255114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2</a:t>
            </a:fld>
            <a:endParaRPr kumimoji="1" lang="ja-JP" altLang="en-US"/>
          </a:p>
        </p:txBody>
      </p:sp>
    </p:spTree>
    <p:extLst>
      <p:ext uri="{BB962C8B-B14F-4D97-AF65-F5344CB8AC3E}">
        <p14:creationId xmlns:p14="http://schemas.microsoft.com/office/powerpoint/2010/main" val="3755464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25</a:t>
            </a:fld>
            <a:endParaRPr kumimoji="1" lang="ja-JP" altLang="en-US"/>
          </a:p>
        </p:txBody>
      </p:sp>
    </p:spTree>
    <p:extLst>
      <p:ext uri="{BB962C8B-B14F-4D97-AF65-F5344CB8AC3E}">
        <p14:creationId xmlns:p14="http://schemas.microsoft.com/office/powerpoint/2010/main" val="946297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Input cost (intermediate inputs and primary factors such as capital and </a:t>
            </a:r>
            <a:r>
              <a:rPr kumimoji="1" lang="en-US" altLang="ja-JP" dirty="0" err="1"/>
              <a:t>labour</a:t>
            </a:r>
            <a:r>
              <a:rPr kumimoji="1" lang="en-US" altLang="ja-JP" dirty="0"/>
              <a:t>) + land transition cost (</a:t>
            </a:r>
            <a:r>
              <a:rPr kumimoji="1" lang="en-US" altLang="ja-JP" dirty="0" err="1"/>
              <a:t>labour</a:t>
            </a:r>
            <a:r>
              <a:rPr kumimoji="1" lang="en-US" altLang="ja-JP" dirty="0"/>
              <a:t> costs (labor for land clearance), road construction costs and emission costs. </a:t>
            </a:r>
          </a:p>
          <a:p>
            <a:r>
              <a:rPr lang="en-US" altLang="ja-JP" dirty="0"/>
              <a:t>Production costs in this study are composed of input costs and land transition costs. Input costs, including intermediate inputs and primary factors such as capital and </a:t>
            </a:r>
            <a:r>
              <a:rPr lang="en-US" altLang="ja-JP" dirty="0" err="1"/>
              <a:t>labour</a:t>
            </a:r>
            <a:r>
              <a:rPr lang="en-US" altLang="ja-JP" dirty="0"/>
              <a:t>, were derived using the AIM/CGE model. Land transition costs include </a:t>
            </a:r>
            <a:r>
              <a:rPr lang="en-US" altLang="ja-JP" dirty="0" err="1"/>
              <a:t>labour</a:t>
            </a:r>
            <a:r>
              <a:rPr lang="en-US" altLang="ja-JP" dirty="0"/>
              <a:t> costs (labor for land clearance), road construction costs, and emission costs. The land transition cost was calculated based on wages (associated with the GDP) and the payback period of the investment cost for agriculture, road construction, and GHG emissions. The payment period of the investment for GHG emissions is grid specific, while the other components of the land transition cost are the same within each region.</a:t>
            </a:r>
            <a:endParaRPr kumimoji="1" lang="en-US" altLang="ja-JP" dirty="0"/>
          </a:p>
          <a:p>
            <a:r>
              <a:rPr lang="en-US" altLang="ja-JP" dirty="0"/>
              <a:t>The supply curve was constructed via a spatially explicit cost analysis, using a similar approach as to that in </a:t>
            </a:r>
            <a:r>
              <a:rPr lang="en-US" altLang="ja-JP" dirty="0" err="1"/>
              <a:t>Hoogwijk</a:t>
            </a:r>
            <a:r>
              <a:rPr lang="en-US" altLang="ja-JP" dirty="0"/>
              <a:t> et al. (2009) and van Vuuren et al. (2009). First, sequestration capability (product in C) production in each 0.5° grid cell was calculated. Then, the supply quantity for a certain price was found by summing over all the production in the grid cells whose production cost was below this price. Finally, a supply curve was constructed by changing the prices and repeating the above step.</a:t>
            </a:r>
          </a:p>
          <a:p>
            <a:endParaRPr kumimoji="1" lang="en-US" altLang="ja-JP" dirty="0"/>
          </a:p>
          <a:p>
            <a:endParaRPr kumimoji="1" lang="en-US" altLang="ja-JP" dirty="0"/>
          </a:p>
          <a:p>
            <a:pPr marL="0" marR="0" lvl="0" indent="0"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altLang="ja-JP" sz="1200" b="1" i="0" u="none" strike="noStrike" kern="0" cap="none" spc="0" normalizeH="0" baseline="0" noProof="0" dirty="0">
                <a:ln>
                  <a:noFill/>
                </a:ln>
                <a:solidFill>
                  <a:srgbClr val="002060"/>
                </a:solidFill>
                <a:effectLst/>
                <a:uLnTx/>
                <a:uFillTx/>
                <a:latin typeface="Trebuchet MS Regular" panose="020B0703020202090204" charset="0"/>
                <a:ea typeface="+mn-ea"/>
                <a:cs typeface="Trebuchet MS Regular" panose="020B0703020202090204" charset="0"/>
                <a:sym typeface="Arial" panose="020B0604020202090204"/>
              </a:rPr>
              <a:t>Making prog file to deciding:</a:t>
            </a:r>
          </a:p>
          <a:p>
            <a:pPr marL="342900" marR="0" lvl="0" indent="-342900" defTabSz="914400" eaLnBrk="1" fontAlgn="auto" latinLnBrk="0" hangingPunct="1">
              <a:lnSpc>
                <a:spcPct val="100000"/>
              </a:lnSpc>
              <a:spcBef>
                <a:spcPts val="0"/>
              </a:spcBef>
              <a:spcAft>
                <a:spcPts val="0"/>
              </a:spcAft>
              <a:buClr>
                <a:srgbClr val="000000"/>
              </a:buClr>
              <a:buSzTx/>
              <a:buFont typeface="Arial" panose="020B0604020202090204"/>
              <a:buAutoNum type="arabicPeriod"/>
              <a:tabLst/>
              <a:defRPr/>
            </a:pPr>
            <a:r>
              <a:rPr kumimoji="0" lang="en-US" altLang="ja-JP" sz="1200" b="1" kern="0" dirty="0">
                <a:solidFill>
                  <a:srgbClr val="002060"/>
                </a:solidFill>
                <a:latin typeface="Trebuchet MS Regular" panose="020B0703020202090204" charset="0"/>
                <a:cs typeface="Trebuchet MS Regular" panose="020B0703020202090204" charset="0"/>
                <a:sym typeface="Arial" panose="020B0604020202090204"/>
              </a:rPr>
              <a:t>Afforestation </a:t>
            </a:r>
            <a:r>
              <a:rPr kumimoji="0" lang="en-US" altLang="ja-JP" sz="1200" b="1" kern="0" dirty="0" err="1">
                <a:solidFill>
                  <a:srgbClr val="002060"/>
                </a:solidFill>
                <a:latin typeface="Trebuchet MS Regular" panose="020B0703020202090204" charset="0"/>
                <a:cs typeface="Trebuchet MS Regular" panose="020B0703020202090204" charset="0"/>
                <a:sym typeface="Arial" panose="020B0604020202090204"/>
              </a:rPr>
              <a:t>land.gms</a:t>
            </a:r>
            <a:r>
              <a:rPr kumimoji="0" lang="en-US" altLang="ja-JP" sz="1200" b="1" kern="0" dirty="0">
                <a:solidFill>
                  <a:srgbClr val="002060"/>
                </a:solidFill>
                <a:latin typeface="Trebuchet MS Regular" panose="020B0703020202090204" charset="0"/>
                <a:cs typeface="Trebuchet MS Regular" panose="020B0703020202090204" charset="0"/>
                <a:sym typeface="Arial" panose="020B0604020202090204"/>
              </a:rPr>
              <a:t> (Potential area for Afforestation, Afforestation carbon seq potential curve</a:t>
            </a:r>
          </a:p>
          <a:p>
            <a:pPr marL="342900" marR="0" lvl="0" indent="-342900" defTabSz="914400" eaLnBrk="1" fontAlgn="auto" latinLnBrk="0" hangingPunct="1">
              <a:lnSpc>
                <a:spcPct val="100000"/>
              </a:lnSpc>
              <a:spcBef>
                <a:spcPts val="0"/>
              </a:spcBef>
              <a:spcAft>
                <a:spcPts val="0"/>
              </a:spcAft>
              <a:buClr>
                <a:srgbClr val="000000"/>
              </a:buClr>
              <a:buSzTx/>
              <a:buFont typeface="Arial" panose="020B0604020202090204"/>
              <a:buAutoNum type="arabicPeriod"/>
              <a:tabLst/>
              <a:defRPr/>
            </a:pPr>
            <a:r>
              <a:rPr kumimoji="0" lang="en-US" altLang="ja-JP" sz="1200" b="1" i="0" u="none" strike="noStrike" kern="0" cap="none" spc="0" normalizeH="0" baseline="0" noProof="0" dirty="0">
                <a:ln>
                  <a:noFill/>
                </a:ln>
                <a:solidFill>
                  <a:srgbClr val="002060"/>
                </a:solidFill>
                <a:effectLst/>
                <a:uLnTx/>
                <a:uFillTx/>
                <a:latin typeface="Trebuchet MS Regular" panose="020B0703020202090204" charset="0"/>
                <a:ea typeface="+mn-ea"/>
                <a:cs typeface="Trebuchet MS Regular" panose="020B0703020202090204" charset="0"/>
                <a:sym typeface="Arial" panose="020B0604020202090204"/>
              </a:rPr>
              <a:t>Afforestation </a:t>
            </a:r>
            <a:r>
              <a:rPr kumimoji="0" lang="en-US" altLang="ja-JP" sz="1200" b="1" kern="0" dirty="0">
                <a:solidFill>
                  <a:srgbClr val="002060"/>
                </a:solidFill>
                <a:latin typeface="Trebuchet MS Regular" panose="020B0703020202090204" charset="0"/>
                <a:cs typeface="Trebuchet MS Regular" panose="020B0703020202090204" charset="0"/>
                <a:sym typeface="Arial" panose="020B0604020202090204"/>
              </a:rPr>
              <a:t>carbon seq supply curve</a:t>
            </a:r>
            <a:endParaRPr kumimoji="0" lang="en-US" altLang="ja-JP" sz="1200" b="1" i="0" u="none" strike="noStrike" kern="0" cap="none" spc="0" normalizeH="0" baseline="0" noProof="0" dirty="0">
              <a:ln>
                <a:noFill/>
              </a:ln>
              <a:solidFill>
                <a:srgbClr val="002060"/>
              </a:solidFill>
              <a:effectLst/>
              <a:uLnTx/>
              <a:uFillTx/>
              <a:latin typeface="Trebuchet MS Regular" panose="020B0703020202090204" charset="0"/>
              <a:ea typeface="+mn-ea"/>
              <a:cs typeface="Trebuchet MS Regular" panose="020B0703020202090204" charset="0"/>
              <a:sym typeface="Arial" panose="020B0604020202090204"/>
            </a:endParaRPr>
          </a:p>
          <a:p>
            <a:endParaRPr kumimoji="1" lang="en-US" altLang="ja-JP"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26</a:t>
            </a:fld>
            <a:endParaRPr kumimoji="1" lang="ja-JP" altLang="en-US"/>
          </a:p>
        </p:txBody>
      </p:sp>
    </p:spTree>
    <p:extLst>
      <p:ext uri="{BB962C8B-B14F-4D97-AF65-F5344CB8AC3E}">
        <p14:creationId xmlns:p14="http://schemas.microsoft.com/office/powerpoint/2010/main" val="950855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latin typeface="Trebuchet MS" panose="020B0603020202020204" pitchFamily="34" charset="0"/>
              </a:rPr>
              <a:t>In afforestation projects, the carbon benefit is the average amount of extra atmospheric carbon that can be sequestrated via planting and managing trees in non-forest land</a:t>
            </a:r>
            <a:endParaRPr lang="ja-JP" altLang="en-US" dirty="0">
              <a:latin typeface="Trebuchet MS" panose="020B0603020202020204" pitchFamily="34" charset="0"/>
            </a:endParaRPr>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27</a:t>
            </a:fld>
            <a:endParaRPr kumimoji="1" lang="ja-JP" altLang="en-US"/>
          </a:p>
        </p:txBody>
      </p:sp>
    </p:spTree>
    <p:extLst>
      <p:ext uri="{BB962C8B-B14F-4D97-AF65-F5344CB8AC3E}">
        <p14:creationId xmlns:p14="http://schemas.microsoft.com/office/powerpoint/2010/main" val="124011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latin typeface="Trebuchet MS" panose="020B0603020202020204" pitchFamily="34" charset="0"/>
              </a:rPr>
              <a:t>In afforestation projects, the carbon benefit is the average amount of extra atmospheric carbon that can be sequestrated via planting and managing trees in non-forest land</a:t>
            </a:r>
            <a:endParaRPr lang="ja-JP" altLang="en-US" dirty="0">
              <a:latin typeface="Trebuchet MS" panose="020B0603020202020204" pitchFamily="34" charset="0"/>
            </a:endParaRPr>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28</a:t>
            </a:fld>
            <a:endParaRPr kumimoji="1" lang="ja-JP" altLang="en-US"/>
          </a:p>
        </p:txBody>
      </p:sp>
    </p:spTree>
    <p:extLst>
      <p:ext uri="{BB962C8B-B14F-4D97-AF65-F5344CB8AC3E}">
        <p14:creationId xmlns:p14="http://schemas.microsoft.com/office/powerpoint/2010/main" val="42143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29</a:t>
            </a:fld>
            <a:endParaRPr kumimoji="1" lang="ja-JP" altLang="en-US"/>
          </a:p>
        </p:txBody>
      </p:sp>
    </p:spTree>
    <p:extLst>
      <p:ext uri="{BB962C8B-B14F-4D97-AF65-F5344CB8AC3E}">
        <p14:creationId xmlns:p14="http://schemas.microsoft.com/office/powerpoint/2010/main" val="860243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4340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ja-JP" b="0" i="0" dirty="0">
                <a:solidFill>
                  <a:srgbClr val="202122"/>
                </a:solidFill>
                <a:effectLst/>
                <a:latin typeface="Arial" panose="020B0604020202020204" pitchFamily="34" charset="0"/>
              </a:rPr>
              <a:t>The process of afforestation begins with site selection. Several environmental factors of the site must be analyzed, including </a:t>
            </a:r>
            <a:r>
              <a:rPr lang="en-US" altLang="ja-JP" b="0" i="0" u="none" strike="noStrike" dirty="0">
                <a:solidFill>
                  <a:srgbClr val="3366CC"/>
                </a:solidFill>
                <a:effectLst/>
                <a:latin typeface="Arial" panose="020B0604020202020204" pitchFamily="34" charset="0"/>
                <a:hlinkClick r:id="rId3" tooltip="Climate"/>
              </a:rPr>
              <a:t>climate</a:t>
            </a:r>
            <a:r>
              <a:rPr lang="en-US" altLang="ja-JP" b="0" i="0" dirty="0">
                <a:solidFill>
                  <a:srgbClr val="202122"/>
                </a:solidFill>
                <a:effectLst/>
                <a:latin typeface="Arial" panose="020B0604020202020204" pitchFamily="34" charset="0"/>
              </a:rPr>
              <a:t>, </a:t>
            </a:r>
            <a:r>
              <a:rPr lang="en-US" altLang="ja-JP" b="0" i="0" u="none" strike="noStrike" dirty="0">
                <a:solidFill>
                  <a:srgbClr val="3366CC"/>
                </a:solidFill>
                <a:effectLst/>
                <a:latin typeface="Arial" panose="020B0604020202020204" pitchFamily="34" charset="0"/>
                <a:hlinkClick r:id="rId4" tooltip="Soil"/>
              </a:rPr>
              <a:t>soil</a:t>
            </a:r>
            <a:r>
              <a:rPr lang="en-US" altLang="ja-JP" b="0" i="0" dirty="0">
                <a:solidFill>
                  <a:srgbClr val="202122"/>
                </a:solidFill>
                <a:effectLst/>
                <a:latin typeface="Arial" panose="020B0604020202020204" pitchFamily="34" charset="0"/>
              </a:rPr>
              <a:t>, </a:t>
            </a:r>
            <a:r>
              <a:rPr lang="en-US" altLang="ja-JP" b="0" i="0" u="none" strike="noStrike" dirty="0">
                <a:solidFill>
                  <a:srgbClr val="3366CC"/>
                </a:solidFill>
                <a:effectLst/>
                <a:latin typeface="Arial" panose="020B0604020202020204" pitchFamily="34" charset="0"/>
                <a:hlinkClick r:id="rId5" tooltip="Vegetation"/>
              </a:rPr>
              <a:t>vegetation</a:t>
            </a:r>
            <a:r>
              <a:rPr lang="en-US" altLang="ja-JP" b="0" i="0" dirty="0">
                <a:solidFill>
                  <a:srgbClr val="202122"/>
                </a:solidFill>
                <a:effectLst/>
                <a:latin typeface="Arial" panose="020B0604020202020204" pitchFamily="34" charset="0"/>
              </a:rPr>
              <a:t>, and human activity.</a:t>
            </a:r>
            <a:r>
              <a:rPr lang="en-US" altLang="ja-JP" b="0" i="0" u="none" strike="noStrike" baseline="30000" dirty="0">
                <a:solidFill>
                  <a:srgbClr val="3366CC"/>
                </a:solidFill>
                <a:effectLst/>
                <a:latin typeface="Arial" panose="020B0604020202020204" pitchFamily="34" charset="0"/>
                <a:hlinkClick r:id="rId6"/>
              </a:rPr>
              <a:t>[2]</a:t>
            </a:r>
            <a:r>
              <a:rPr lang="en-US" altLang="ja-JP" b="0" i="0" dirty="0">
                <a:solidFill>
                  <a:srgbClr val="202122"/>
                </a:solidFill>
                <a:effectLst/>
                <a:latin typeface="Arial" panose="020B0604020202020204" pitchFamily="34" charset="0"/>
              </a:rPr>
              <a:t> These factors will determine the quality of the site, what species of trees should be planted, and what planting method should be used.</a:t>
            </a:r>
            <a:r>
              <a:rPr lang="en-US" altLang="ja-JP" b="0" i="0" u="none" strike="noStrike" baseline="30000" dirty="0">
                <a:solidFill>
                  <a:srgbClr val="3366CC"/>
                </a:solidFill>
                <a:effectLst/>
                <a:latin typeface="Arial" panose="020B0604020202020204" pitchFamily="34" charset="0"/>
                <a:hlinkClick r:id="rId6"/>
              </a:rPr>
              <a:t>[2]</a:t>
            </a:r>
            <a:endParaRPr lang="en-US" altLang="ja-JP" b="0" i="0" u="none" strike="noStrike" baseline="30000" dirty="0">
              <a:solidFill>
                <a:srgbClr val="3366CC"/>
              </a:solidFill>
              <a:effectLst/>
              <a:latin typeface="Arial" panose="020B0604020202020204" pitchFamily="34" charset="0"/>
            </a:endParaRPr>
          </a:p>
          <a:p>
            <a:pPr algn="l"/>
            <a:endParaRPr lang="en-US" altLang="ja-JP" b="0" i="0" dirty="0">
              <a:solidFill>
                <a:srgbClr val="202122"/>
              </a:solidFill>
              <a:effectLst/>
              <a:latin typeface="Arial" panose="020B0604020202020204" pitchFamily="34" charset="0"/>
            </a:endParaRPr>
          </a:p>
          <a:p>
            <a:pPr algn="l"/>
            <a:r>
              <a:rPr lang="en-US" altLang="ja-JP" b="0" i="0" dirty="0">
                <a:solidFill>
                  <a:srgbClr val="202122"/>
                </a:solidFill>
                <a:effectLst/>
                <a:latin typeface="Arial" panose="020B0604020202020204" pitchFamily="34" charset="0"/>
              </a:rPr>
              <a:t>After the forest site has been assessed, the area must be prepared for planting. Preparation can involve a variety of mechanical or chemical methods, such as chopping, mounding, bedding, </a:t>
            </a:r>
            <a:r>
              <a:rPr lang="en-US" altLang="ja-JP" b="0" i="0" u="none" strike="noStrike" dirty="0">
                <a:solidFill>
                  <a:srgbClr val="3366CC"/>
                </a:solidFill>
                <a:effectLst/>
                <a:latin typeface="Arial" panose="020B0604020202020204" pitchFamily="34" charset="0"/>
                <a:hlinkClick r:id="rId7" tooltip="Herbicide"/>
              </a:rPr>
              <a:t>herbicides</a:t>
            </a:r>
            <a:r>
              <a:rPr lang="en-US" altLang="ja-JP" b="0" i="0" dirty="0">
                <a:solidFill>
                  <a:srgbClr val="202122"/>
                </a:solidFill>
                <a:effectLst/>
                <a:latin typeface="Arial" panose="020B0604020202020204" pitchFamily="34" charset="0"/>
              </a:rPr>
              <a:t>, and </a:t>
            </a:r>
            <a:r>
              <a:rPr lang="en-US" altLang="ja-JP" b="0" i="0" u="none" strike="noStrike" dirty="0">
                <a:solidFill>
                  <a:srgbClr val="3366CC"/>
                </a:solidFill>
                <a:effectLst/>
                <a:latin typeface="Arial" panose="020B0604020202020204" pitchFamily="34" charset="0"/>
                <a:hlinkClick r:id="rId8" tooltip="Controlled burn"/>
              </a:rPr>
              <a:t>prescribed burning</a:t>
            </a:r>
            <a:r>
              <a:rPr lang="en-US" altLang="ja-JP" b="0" i="0" dirty="0">
                <a:solidFill>
                  <a:srgbClr val="202122"/>
                </a:solidFill>
                <a:effectLst/>
                <a:latin typeface="Arial" panose="020B0604020202020204" pitchFamily="34" charset="0"/>
              </a:rPr>
              <a:t>.</a:t>
            </a:r>
            <a:r>
              <a:rPr lang="en-US" altLang="ja-JP" b="0" i="0" u="none" strike="noStrike" baseline="30000" dirty="0">
                <a:solidFill>
                  <a:srgbClr val="3366CC"/>
                </a:solidFill>
                <a:effectLst/>
                <a:latin typeface="Arial" panose="020B0604020202020204" pitchFamily="34" charset="0"/>
                <a:hlinkClick r:id="rId9"/>
              </a:rPr>
              <a:t>[3]</a:t>
            </a:r>
            <a:r>
              <a:rPr lang="en-US" altLang="ja-JP" b="0" i="0" dirty="0">
                <a:solidFill>
                  <a:srgbClr val="202122"/>
                </a:solidFill>
                <a:effectLst/>
                <a:latin typeface="Arial" panose="020B0604020202020204" pitchFamily="34" charset="0"/>
              </a:rPr>
              <a:t> </a:t>
            </a:r>
          </a:p>
          <a:p>
            <a:pPr algn="l"/>
            <a:endParaRPr lang="en-US" altLang="ja-JP" dirty="0">
              <a:solidFill>
                <a:srgbClr val="202122"/>
              </a:solidFill>
              <a:latin typeface="Arial" panose="020B0604020202020204" pitchFamily="34" charset="0"/>
            </a:endParaRPr>
          </a:p>
          <a:p>
            <a:pPr algn="l"/>
            <a:r>
              <a:rPr lang="en-US" altLang="ja-JP" b="0" i="0" dirty="0">
                <a:solidFill>
                  <a:srgbClr val="202122"/>
                </a:solidFill>
                <a:effectLst/>
                <a:latin typeface="Arial" panose="020B0604020202020204" pitchFamily="34" charset="0"/>
              </a:rPr>
              <a:t>Once the site is prepared, planting can take place. One method for planting is direct seeding, which involves sowing seeds directly into the </a:t>
            </a:r>
            <a:r>
              <a:rPr lang="en-US" altLang="ja-JP" b="0" i="0" u="none" strike="noStrike" dirty="0">
                <a:solidFill>
                  <a:srgbClr val="3366CC"/>
                </a:solidFill>
                <a:effectLst/>
                <a:latin typeface="Arial" panose="020B0604020202020204" pitchFamily="34" charset="0"/>
                <a:hlinkClick r:id="rId10" tooltip="Forest floor"/>
              </a:rPr>
              <a:t>forest floor</a:t>
            </a:r>
            <a:r>
              <a:rPr lang="en-US" altLang="ja-JP" b="0" i="0" dirty="0">
                <a:solidFill>
                  <a:srgbClr val="202122"/>
                </a:solidFill>
                <a:effectLst/>
                <a:latin typeface="Arial" panose="020B0604020202020204" pitchFamily="34" charset="0"/>
              </a:rPr>
              <a:t>.</a:t>
            </a:r>
            <a:r>
              <a:rPr lang="en-US" altLang="ja-JP" b="0" i="0" u="none" strike="noStrike" baseline="30000" dirty="0">
                <a:solidFill>
                  <a:srgbClr val="3366CC"/>
                </a:solidFill>
                <a:effectLst/>
                <a:latin typeface="Arial" panose="020B0604020202020204" pitchFamily="34" charset="0"/>
                <a:hlinkClick r:id="rId11"/>
              </a:rPr>
              <a:t>[4]</a:t>
            </a:r>
            <a:r>
              <a:rPr lang="en-US" altLang="ja-JP" b="0" i="0" dirty="0">
                <a:solidFill>
                  <a:srgbClr val="202122"/>
                </a:solidFill>
                <a:effectLst/>
                <a:latin typeface="Arial" panose="020B0604020202020204" pitchFamily="34" charset="0"/>
              </a:rPr>
              <a:t> Another is seedling planting, which is similar to direct seeding except that seedlings already have an established root system.</a:t>
            </a:r>
            <a:r>
              <a:rPr lang="en-US" altLang="ja-JP" b="0" i="0" u="none" strike="noStrike" baseline="30000" dirty="0">
                <a:solidFill>
                  <a:srgbClr val="3366CC"/>
                </a:solidFill>
                <a:effectLst/>
                <a:latin typeface="Arial" panose="020B0604020202020204" pitchFamily="34" charset="0"/>
                <a:hlinkClick r:id="rId12"/>
              </a:rPr>
              <a:t>[5]</a:t>
            </a:r>
            <a:r>
              <a:rPr lang="en-US" altLang="ja-JP" b="0" i="0" dirty="0">
                <a:solidFill>
                  <a:srgbClr val="202122"/>
                </a:solidFill>
                <a:effectLst/>
                <a:latin typeface="Arial" panose="020B0604020202020204" pitchFamily="34" charset="0"/>
              </a:rPr>
              <a:t> Afforestation by cutting is an option for tree species that can reproduce asexually, where a piece of a tree stem, branch, root, or leaves can be planted onto the forest floor and sprout successfully.</a:t>
            </a:r>
            <a:r>
              <a:rPr lang="en-US" altLang="ja-JP" b="0" i="0" u="none" strike="noStrike" baseline="30000" dirty="0">
                <a:solidFill>
                  <a:srgbClr val="3366CC"/>
                </a:solidFill>
                <a:effectLst/>
                <a:latin typeface="Arial" panose="020B0604020202020204" pitchFamily="34" charset="0"/>
                <a:hlinkClick r:id="rId13"/>
              </a:rPr>
              <a:t>[6]</a:t>
            </a:r>
            <a:r>
              <a:rPr lang="en-US" altLang="ja-JP" b="0" i="0" dirty="0">
                <a:solidFill>
                  <a:srgbClr val="202122"/>
                </a:solidFill>
                <a:effectLst/>
                <a:latin typeface="Arial" panose="020B0604020202020204" pitchFamily="34" charset="0"/>
              </a:rPr>
              <a:t> Sometimes special tools, such as a </a:t>
            </a:r>
            <a:r>
              <a:rPr lang="en-US" altLang="ja-JP" b="0" i="0" u="none" strike="noStrike" dirty="0">
                <a:solidFill>
                  <a:srgbClr val="3366CC"/>
                </a:solidFill>
                <a:effectLst/>
                <a:latin typeface="Arial" panose="020B0604020202020204" pitchFamily="34" charset="0"/>
                <a:hlinkClick r:id="rId14" tooltip="Tree planting bar"/>
              </a:rPr>
              <a:t>tree planting bar</a:t>
            </a:r>
            <a:r>
              <a:rPr lang="en-US" altLang="ja-JP" b="0" i="0" dirty="0">
                <a:solidFill>
                  <a:srgbClr val="202122"/>
                </a:solidFill>
                <a:effectLst/>
                <a:latin typeface="Arial" panose="020B0604020202020204" pitchFamily="34" charset="0"/>
              </a:rPr>
              <a:t>, are used to make planting of trees easier and faster.</a:t>
            </a:r>
            <a:r>
              <a:rPr lang="en-US" altLang="ja-JP" b="0" i="0" u="none" strike="noStrike" baseline="30000" dirty="0">
                <a:solidFill>
                  <a:srgbClr val="3366CC"/>
                </a:solidFill>
                <a:effectLst/>
                <a:latin typeface="Arial" panose="020B0604020202020204" pitchFamily="34" charset="0"/>
                <a:hlinkClick r:id="rId15"/>
              </a:rPr>
              <a:t>[7]</a:t>
            </a:r>
            <a:endParaRPr lang="en-US" altLang="ja-JP" b="0" i="0" dirty="0">
              <a:solidFill>
                <a:srgbClr val="202122"/>
              </a:solidFill>
              <a:effectLst/>
              <a:latin typeface="Arial" panose="020B0604020202020204" pitchFamily="34" charset="0"/>
            </a:endParaRPr>
          </a:p>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4</a:t>
            </a:fld>
            <a:endParaRPr kumimoji="1" lang="ja-JP" altLang="en-US"/>
          </a:p>
        </p:txBody>
      </p:sp>
    </p:spTree>
    <p:extLst>
      <p:ext uri="{BB962C8B-B14F-4D97-AF65-F5344CB8AC3E}">
        <p14:creationId xmlns:p14="http://schemas.microsoft.com/office/powerpoint/2010/main" val="405501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b="1" dirty="0">
                <a:solidFill>
                  <a:schemeClr val="bg1"/>
                </a:solidFill>
                <a:latin typeface="Trebuchet MS" panose="020B0603020202020204" pitchFamily="34" charset="0"/>
              </a:rPr>
              <a:t>how afforestation program it self will be successful? </a:t>
            </a:r>
          </a:p>
          <a:p>
            <a:r>
              <a:rPr lang="en-US" altLang="ja-JP" sz="1200" b="1" dirty="0">
                <a:solidFill>
                  <a:schemeClr val="bg1"/>
                </a:solidFill>
                <a:latin typeface="Trebuchet MS" panose="020B0603020202020204" pitchFamily="34" charset="0"/>
              </a:rPr>
              <a:t>Remembering our target for doing afforestation will to absorb the carbon</a:t>
            </a:r>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5</a:t>
            </a:fld>
            <a:endParaRPr kumimoji="1" lang="ja-JP" altLang="en-US"/>
          </a:p>
        </p:txBody>
      </p:sp>
    </p:spTree>
    <p:extLst>
      <p:ext uri="{BB962C8B-B14F-4D97-AF65-F5344CB8AC3E}">
        <p14:creationId xmlns:p14="http://schemas.microsoft.com/office/powerpoint/2010/main" val="2123359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kern="100" dirty="0">
                <a:latin typeface="Trebuchet MS" panose="020B0603020202020204" pitchFamily="34" charset="0"/>
                <a:ea typeface="游明朝" panose="02020400000000000000" pitchFamily="18" charset="-128"/>
                <a:cs typeface="Times New Roman" panose="02020603050405020304" pitchFamily="18" charset="0"/>
              </a:rPr>
              <a:t>The way of forest sequester carbon/ Changes carbon pool : above ground biomass, underground biomass, deadwood, litter, soil/soil organic matter</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6</a:t>
            </a:fld>
            <a:endParaRPr kumimoji="1" lang="ja-JP" altLang="en-US"/>
          </a:p>
        </p:txBody>
      </p:sp>
    </p:spTree>
    <p:extLst>
      <p:ext uri="{BB962C8B-B14F-4D97-AF65-F5344CB8AC3E}">
        <p14:creationId xmlns:p14="http://schemas.microsoft.com/office/powerpoint/2010/main" val="321693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In comparison, native forests at high latitudes in the northern hemisphere, such as the boreal forests in North America, Russia and Scandinavia store large amounts of carbon in their soils but, they take longer to grow than trees at lower latitudes, meaning they take longer to accumulate carbon. </a:t>
            </a:r>
          </a:p>
          <a:p>
            <a:r>
              <a:rPr lang="en-US" altLang="ja-JP" dirty="0"/>
              <a:t>Mixed-tree plantations and managed native forests can help remove carbon dioxide from the atmosphere if they are correctly located, planned and implemented.</a:t>
            </a:r>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7</a:t>
            </a:fld>
            <a:endParaRPr kumimoji="1" lang="ja-JP" altLang="en-US"/>
          </a:p>
        </p:txBody>
      </p:sp>
    </p:spTree>
    <p:extLst>
      <p:ext uri="{BB962C8B-B14F-4D97-AF65-F5344CB8AC3E}">
        <p14:creationId xmlns:p14="http://schemas.microsoft.com/office/powerpoint/2010/main" val="212371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kern="100" dirty="0">
                <a:latin typeface="Trebuchet MS" panose="020B0603020202020204" pitchFamily="34" charset="0"/>
                <a:ea typeface="游明朝" panose="02020400000000000000" pitchFamily="18" charset="-128"/>
                <a:cs typeface="Times New Roman" panose="02020603050405020304" pitchFamily="18" charset="0"/>
              </a:rPr>
              <a:t>Conversion of C stock changes to CO2 emissions:</a:t>
            </a:r>
            <a:r>
              <a:rPr lang="en-US" altLang="ja-JP"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kern="100" dirty="0">
                <a:latin typeface="Trebuchet MS" panose="020B0603020202020204" pitchFamily="34" charset="0"/>
                <a:ea typeface="游明朝" panose="02020400000000000000" pitchFamily="18" charset="-128"/>
                <a:cs typeface="Times New Roman" panose="02020603050405020304" pitchFamily="18" charset="0"/>
              </a:rPr>
              <a:t>C stock x – 44/12 (Molecular weights) (NGHGI, 2006 and </a:t>
            </a:r>
            <a:r>
              <a:rPr lang="en-US" altLang="ja-JP" dirty="0" err="1">
                <a:latin typeface="Trebuchet MS" panose="020B0603020202020204" pitchFamily="34" charset="0"/>
                <a:ea typeface="游明朝" panose="02020400000000000000" pitchFamily="18" charset="-128"/>
                <a:cs typeface="Times New Roman" panose="02020603050405020304" pitchFamily="18" charset="0"/>
              </a:rPr>
              <a:t>Dabas</a:t>
            </a:r>
            <a:r>
              <a:rPr lang="en-US" altLang="ja-JP" dirty="0">
                <a:latin typeface="Trebuchet MS" panose="020B0603020202020204" pitchFamily="34" charset="0"/>
                <a:ea typeface="游明朝" panose="02020400000000000000" pitchFamily="18" charset="-128"/>
                <a:cs typeface="Times New Roman" panose="02020603050405020304" pitchFamily="18" charset="0"/>
              </a:rPr>
              <a:t> and Bhatia. 1996. )</a:t>
            </a:r>
          </a:p>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8</a:t>
            </a:fld>
            <a:endParaRPr kumimoji="1" lang="ja-JP" altLang="en-US"/>
          </a:p>
        </p:txBody>
      </p:sp>
    </p:spTree>
    <p:extLst>
      <p:ext uri="{BB962C8B-B14F-4D97-AF65-F5344CB8AC3E}">
        <p14:creationId xmlns:p14="http://schemas.microsoft.com/office/powerpoint/2010/main" val="2603187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Trebuchet MS" panose="020B0603020202020204" pitchFamily="34" charset="0"/>
              </a:rPr>
              <a:t>Carbon is stored within plant biomass on timescales of seasons to decades. When a tree dies or is harvested, that carbon can be stored in wooden products, or in soils and sediments for much longer periods, and this helps to limit global warming.</a:t>
            </a:r>
            <a:endParaRPr lang="ja-JP" altLang="en-US" dirty="0">
              <a:latin typeface="Trebuchet MS" panose="020B0603020202020204" pitchFamily="34" charset="0"/>
            </a:endParaRPr>
          </a:p>
          <a:p>
            <a:pPr marL="0" indent="0">
              <a:buNone/>
            </a:pPr>
            <a:endParaRPr lang="en-US" altLang="ja-JP" sz="1200" dirty="0">
              <a:latin typeface="Trebuchet MS" panose="020B0603020202020204" pitchFamily="34" charset="0"/>
            </a:endParaRPr>
          </a:p>
          <a:p>
            <a:pPr marL="342900" indent="-342900">
              <a:buAutoNum type="arabicPeriod"/>
            </a:pPr>
            <a:r>
              <a:rPr lang="en-US" altLang="ja-JP" sz="1200" dirty="0">
                <a:latin typeface="Trebuchet MS" panose="020B0603020202020204" pitchFamily="34" charset="0"/>
              </a:rPr>
              <a:t>Effective forest management can ensure that some of the carbon is transferred to stable soil stores.</a:t>
            </a:r>
          </a:p>
          <a:p>
            <a:pPr marL="342900" indent="-342900">
              <a:buAutoNum type="arabicPeriod"/>
            </a:pPr>
            <a:r>
              <a:rPr lang="en-US" altLang="ja-JP" sz="1200" dirty="0">
                <a:latin typeface="Trebuchet MS" panose="020B0603020202020204" pitchFamily="34" charset="0"/>
              </a:rPr>
              <a:t>Controlled burning of land can lead to formation of carbon- and nutrient-rich soils</a:t>
            </a:r>
          </a:p>
          <a:p>
            <a:r>
              <a:rPr lang="en-US" altLang="ja-JP" sz="1200" dirty="0">
                <a:latin typeface="Trebuchet MS" panose="020B0603020202020204" pitchFamily="34" charset="0"/>
              </a:rPr>
              <a:t>Factor that control the soil: location of the tree (type of forest and organisms which can breakdown plant biomass to soil matters)</a:t>
            </a:r>
            <a:endParaRPr lang="ja-JP" altLang="en-US" sz="1200" dirty="0">
              <a:latin typeface="Trebuchet MS" panose="020B0603020202020204" pitchFamily="34" charset="0"/>
            </a:endParaRPr>
          </a:p>
          <a:p>
            <a:endParaRPr kumimoji="1" lang="en-US" altLang="ja-JP" dirty="0"/>
          </a:p>
          <a:p>
            <a:r>
              <a:rPr lang="en-US" altLang="ja-JP" sz="1200" dirty="0">
                <a:latin typeface="Trebuchet MS" panose="020B0603020202020204" pitchFamily="34" charset="0"/>
              </a:rPr>
              <a:t>Burned to Bioenergy from waste matter or residues that would </a:t>
            </a:r>
          </a:p>
          <a:p>
            <a:r>
              <a:rPr lang="en-US" altLang="ja-JP" sz="1200" dirty="0">
                <a:latin typeface="Trebuchet MS" panose="020B0603020202020204" pitchFamily="34" charset="0"/>
              </a:rPr>
              <a:t>otherwise emit carbon when decomposing </a:t>
            </a:r>
            <a:endParaRPr lang="ja-JP" altLang="en-US" sz="1200" dirty="0">
              <a:latin typeface="Trebuchet MS" panose="020B0603020202020204" pitchFamily="34" charset="0"/>
            </a:endParaRPr>
          </a:p>
          <a:p>
            <a:endParaRPr kumimoji="1" lang="ja-JP" altLang="en-US" dirty="0"/>
          </a:p>
        </p:txBody>
      </p:sp>
      <p:sp>
        <p:nvSpPr>
          <p:cNvPr id="4" name="Slide Number Placeholder 3"/>
          <p:cNvSpPr>
            <a:spLocks noGrp="1"/>
          </p:cNvSpPr>
          <p:nvPr>
            <p:ph type="sldNum" sz="quarter" idx="5"/>
          </p:nvPr>
        </p:nvSpPr>
        <p:spPr/>
        <p:txBody>
          <a:bodyPr/>
          <a:lstStyle/>
          <a:p>
            <a:fld id="{7C04DD33-F164-481D-A05C-0A9D905B2DB5}" type="slidenum">
              <a:rPr kumimoji="1" lang="ja-JP" altLang="en-US" smtClean="0"/>
              <a:t>9</a:t>
            </a:fld>
            <a:endParaRPr kumimoji="1" lang="ja-JP" altLang="en-US"/>
          </a:p>
        </p:txBody>
      </p:sp>
    </p:spTree>
    <p:extLst>
      <p:ext uri="{BB962C8B-B14F-4D97-AF65-F5344CB8AC3E}">
        <p14:creationId xmlns:p14="http://schemas.microsoft.com/office/powerpoint/2010/main" val="47794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68EB-0298-0C49-7D17-DC14DCBEFC2A}"/>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Subtitle 2">
            <a:extLst>
              <a:ext uri="{FF2B5EF4-FFF2-40B4-BE49-F238E27FC236}">
                <a16:creationId xmlns:a16="http://schemas.microsoft.com/office/drawing/2014/main" id="{94FD940B-DC00-EDFE-50C4-D802C76A0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Date Placeholder 3">
            <a:extLst>
              <a:ext uri="{FF2B5EF4-FFF2-40B4-BE49-F238E27FC236}">
                <a16:creationId xmlns:a16="http://schemas.microsoft.com/office/drawing/2014/main" id="{22984809-6900-0FAF-05A6-4133CDA06ADC}"/>
              </a:ext>
            </a:extLst>
          </p:cNvPr>
          <p:cNvSpPr>
            <a:spLocks noGrp="1"/>
          </p:cNvSpPr>
          <p:nvPr>
            <p:ph type="dt" sz="half" idx="10"/>
          </p:nvPr>
        </p:nvSpPr>
        <p:spPr/>
        <p:txBody>
          <a:bodyPr/>
          <a:lstStyle/>
          <a:p>
            <a:endParaRPr kumimoji="1" lang="ja-JP" altLang="en-US"/>
          </a:p>
        </p:txBody>
      </p:sp>
      <p:sp>
        <p:nvSpPr>
          <p:cNvPr id="5" name="Footer Placeholder 4">
            <a:extLst>
              <a:ext uri="{FF2B5EF4-FFF2-40B4-BE49-F238E27FC236}">
                <a16:creationId xmlns:a16="http://schemas.microsoft.com/office/drawing/2014/main" id="{A47D4E4E-952A-4FD3-0B60-B718593E586E}"/>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B8CDB9B7-F933-0D32-AFA1-3FF282F4737A}"/>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294879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7406-068E-1693-1CBF-22B4BB25E64F}"/>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454D42BE-5CB2-6A91-6AA0-F73C94A0E5BF}"/>
              </a:ext>
            </a:extLst>
          </p:cNvPr>
          <p:cNvSpPr>
            <a:spLocks noGrp="1"/>
          </p:cNvSpPr>
          <p:nvPr>
            <p:ph type="body" orient="vert" idx="1"/>
          </p:nvPr>
        </p:nvSpPr>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A1361319-0AE9-69F8-4EE9-A0869121B362}"/>
              </a:ext>
            </a:extLst>
          </p:cNvPr>
          <p:cNvSpPr>
            <a:spLocks noGrp="1"/>
          </p:cNvSpPr>
          <p:nvPr>
            <p:ph type="dt" sz="half" idx="10"/>
          </p:nvPr>
        </p:nvSpPr>
        <p:spPr/>
        <p:txBody>
          <a:bodyPr/>
          <a:lstStyle/>
          <a:p>
            <a:endParaRPr kumimoji="1" lang="ja-JP" altLang="en-US"/>
          </a:p>
        </p:txBody>
      </p:sp>
      <p:sp>
        <p:nvSpPr>
          <p:cNvPr id="5" name="Footer Placeholder 4">
            <a:extLst>
              <a:ext uri="{FF2B5EF4-FFF2-40B4-BE49-F238E27FC236}">
                <a16:creationId xmlns:a16="http://schemas.microsoft.com/office/drawing/2014/main" id="{A5BD8FF9-B82A-3346-9DD9-6831F8AB3EDE}"/>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CA405727-C0F1-69AE-A153-7B99E4081F4B}"/>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190823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FE606-D83F-B0E2-9580-184428ED6B4B}"/>
              </a:ext>
            </a:extLst>
          </p:cNvPr>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9E1DBC60-240D-A7A5-523A-2EFF08F06511}"/>
              </a:ext>
            </a:extLst>
          </p:cNvPr>
          <p:cNvSpPr>
            <a:spLocks noGrp="1"/>
          </p:cNvSpPr>
          <p:nvPr>
            <p:ph type="body" orient="vert" idx="1"/>
          </p:nvPr>
        </p:nvSpPr>
        <p:spPr>
          <a:xfrm>
            <a:off x="838200" y="365125"/>
            <a:ext cx="7734300" cy="5811838"/>
          </a:xfr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7A92D369-B846-4B9F-2DC7-B4101E7A16E7}"/>
              </a:ext>
            </a:extLst>
          </p:cNvPr>
          <p:cNvSpPr>
            <a:spLocks noGrp="1"/>
          </p:cNvSpPr>
          <p:nvPr>
            <p:ph type="dt" sz="half" idx="10"/>
          </p:nvPr>
        </p:nvSpPr>
        <p:spPr/>
        <p:txBody>
          <a:bodyPr/>
          <a:lstStyle/>
          <a:p>
            <a:endParaRPr kumimoji="1" lang="ja-JP" altLang="en-US"/>
          </a:p>
        </p:txBody>
      </p:sp>
      <p:sp>
        <p:nvSpPr>
          <p:cNvPr id="5" name="Footer Placeholder 4">
            <a:extLst>
              <a:ext uri="{FF2B5EF4-FFF2-40B4-BE49-F238E27FC236}">
                <a16:creationId xmlns:a16="http://schemas.microsoft.com/office/drawing/2014/main" id="{9A9277AF-C0A0-0C0D-F787-E905F0F4AA8C}"/>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E05F2403-06A2-057A-633F-53EF49DA8B44}"/>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3396965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32" name="Picture Placeholder 31"/>
          <p:cNvSpPr>
            <a:spLocks noGrp="1"/>
          </p:cNvSpPr>
          <p:nvPr>
            <p:ph type="pic" sz="quarter" idx="12" hasCustomPrompt="1"/>
          </p:nvPr>
        </p:nvSpPr>
        <p:spPr>
          <a:xfrm>
            <a:off x="86715" y="86715"/>
            <a:ext cx="12018572" cy="6684572"/>
          </a:xfrm>
          <a:solidFill>
            <a:schemeClr val="bg1">
              <a:lumMod val="85000"/>
            </a:schemeClr>
          </a:solidFill>
        </p:spPr>
        <p:txBody>
          <a:bodyPr lIns="360000" tIns="360000"/>
          <a:lstStyle>
            <a:lvl1pPr marL="0" indent="0">
              <a:buNone/>
              <a:defRPr sz="1100" i="1">
                <a:latin typeface="Times New Roman" panose="02020503050405090304" pitchFamily="18" charset="0"/>
                <a:cs typeface="Times New Roman" panose="02020503050405090304" pitchFamily="18" charset="0"/>
              </a:defRPr>
            </a:lvl1pPr>
          </a:lstStyle>
          <a:p>
            <a:r>
              <a:rPr lang="en-US" noProof="0"/>
              <a:t>Insert or Drag and Drop Image Here</a:t>
            </a:r>
          </a:p>
        </p:txBody>
      </p:sp>
      <p:sp>
        <p:nvSpPr>
          <p:cNvPr id="2" name="Title 1"/>
          <p:cNvSpPr>
            <a:spLocks noGrp="1"/>
          </p:cNvSpPr>
          <p:nvPr>
            <p:ph type="ctrTitle" hasCustomPrompt="1"/>
          </p:nvPr>
        </p:nvSpPr>
        <p:spPr>
          <a:xfrm>
            <a:off x="0" y="1768423"/>
            <a:ext cx="6840000" cy="2387600"/>
          </a:xfrm>
          <a:solidFill>
            <a:schemeClr val="tx1">
              <a:alpha val="80000"/>
            </a:schemeClr>
          </a:solidFill>
        </p:spPr>
        <p:txBody>
          <a:bodyPr lIns="432000" rIns="432000" bIns="144000" anchor="b"/>
          <a:lstStyle>
            <a:lvl1pPr algn="l">
              <a:defRPr sz="4200" spc="-200">
                <a:solidFill>
                  <a:schemeClr val="bg1"/>
                </a:solidFill>
              </a:defRPr>
            </a:lvl1pPr>
          </a:lstStyle>
          <a:p>
            <a:r>
              <a:rPr lang="en-US" noProof="0"/>
              <a:t>Click to edit Master </a:t>
            </a:r>
            <a:br>
              <a:rPr lang="en-US" noProof="0"/>
            </a:br>
            <a:r>
              <a:rPr lang="en-US" noProof="0"/>
              <a:t>title style</a:t>
            </a:r>
          </a:p>
        </p:txBody>
      </p:sp>
      <p:sp>
        <p:nvSpPr>
          <p:cNvPr id="3" name="Subtitle 2"/>
          <p:cNvSpPr>
            <a:spLocks noGrp="1"/>
          </p:cNvSpPr>
          <p:nvPr>
            <p:ph type="subTitle" idx="1"/>
          </p:nvPr>
        </p:nvSpPr>
        <p:spPr>
          <a:xfrm>
            <a:off x="0" y="4153579"/>
            <a:ext cx="6840000" cy="936000"/>
          </a:xfrm>
          <a:solidFill>
            <a:schemeClr val="tx1">
              <a:alpha val="90000"/>
            </a:schemeClr>
          </a:solidFill>
        </p:spPr>
        <p:txBody>
          <a:bodyPr lIns="432000" tIns="144000"/>
          <a:lstStyle>
            <a:lvl1pPr marL="0" indent="0" algn="l">
              <a:buNone/>
              <a:defRPr sz="21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p>
        </p:txBody>
      </p:sp>
    </p:spTree>
    <p:extLst>
      <p:ext uri="{BB962C8B-B14F-4D97-AF65-F5344CB8AC3E}">
        <p14:creationId xmlns:p14="http://schemas.microsoft.com/office/powerpoint/2010/main" val="2589669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GB" smtClean="0"/>
              <a:pPr algn="l"/>
              <a:t>‹#›</a:t>
            </a:fld>
            <a:endParaRPr lang="en-GB"/>
          </a:p>
        </p:txBody>
      </p:sp>
    </p:spTree>
    <p:extLst>
      <p:ext uri="{BB962C8B-B14F-4D97-AF65-F5344CB8AC3E}">
        <p14:creationId xmlns:p14="http://schemas.microsoft.com/office/powerpoint/2010/main" val="254716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93E0-BCFF-9B34-C96A-A7D49EA8AAA2}"/>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356241E0-7E1E-B894-DFB1-500CE9294E64}"/>
              </a:ext>
            </a:extLst>
          </p:cNvPr>
          <p:cNvSpPr>
            <a:spLocks noGrp="1"/>
          </p:cNvSpPr>
          <p:nvPr>
            <p:ph idx="1"/>
          </p:nvPr>
        </p:nvSpPr>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0090350F-47DE-63B0-0BCE-2C03CB33A4EF}"/>
              </a:ext>
            </a:extLst>
          </p:cNvPr>
          <p:cNvSpPr>
            <a:spLocks noGrp="1"/>
          </p:cNvSpPr>
          <p:nvPr>
            <p:ph type="dt" sz="half" idx="10"/>
          </p:nvPr>
        </p:nvSpPr>
        <p:spPr/>
        <p:txBody>
          <a:bodyPr/>
          <a:lstStyle/>
          <a:p>
            <a:endParaRPr kumimoji="1" lang="ja-JP" altLang="en-US"/>
          </a:p>
        </p:txBody>
      </p:sp>
      <p:sp>
        <p:nvSpPr>
          <p:cNvPr id="5" name="Footer Placeholder 4">
            <a:extLst>
              <a:ext uri="{FF2B5EF4-FFF2-40B4-BE49-F238E27FC236}">
                <a16:creationId xmlns:a16="http://schemas.microsoft.com/office/drawing/2014/main" id="{E9B8F5BF-37F1-7406-16FA-F680B7939642}"/>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04DACC0F-8998-78E5-516C-83C6B15E6049}"/>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132374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FDCD-757E-ED60-5C72-9746E9BEDF1E}"/>
              </a:ext>
            </a:extLst>
          </p:cNvPr>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17571433-474B-98EE-1F06-A8B9A88F6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
        <p:nvSpPr>
          <p:cNvPr id="4" name="Date Placeholder 3">
            <a:extLst>
              <a:ext uri="{FF2B5EF4-FFF2-40B4-BE49-F238E27FC236}">
                <a16:creationId xmlns:a16="http://schemas.microsoft.com/office/drawing/2014/main" id="{868C06E3-D07D-5BE5-A3EE-AF01D14232BB}"/>
              </a:ext>
            </a:extLst>
          </p:cNvPr>
          <p:cNvSpPr>
            <a:spLocks noGrp="1"/>
          </p:cNvSpPr>
          <p:nvPr>
            <p:ph type="dt" sz="half" idx="10"/>
          </p:nvPr>
        </p:nvSpPr>
        <p:spPr/>
        <p:txBody>
          <a:bodyPr/>
          <a:lstStyle/>
          <a:p>
            <a:endParaRPr kumimoji="1" lang="ja-JP" altLang="en-US"/>
          </a:p>
        </p:txBody>
      </p:sp>
      <p:sp>
        <p:nvSpPr>
          <p:cNvPr id="5" name="Footer Placeholder 4">
            <a:extLst>
              <a:ext uri="{FF2B5EF4-FFF2-40B4-BE49-F238E27FC236}">
                <a16:creationId xmlns:a16="http://schemas.microsoft.com/office/drawing/2014/main" id="{223962A5-A972-DC9C-9E1E-FC7C691FBBEA}"/>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68CD7169-338C-2E5A-0767-4DCF65426A83}"/>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382454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7E52-8150-11AE-B5B0-A79A9998B96E}"/>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8A563668-C4E0-33ED-05D1-DAC27CC91CE9}"/>
              </a:ext>
            </a:extLst>
          </p:cNvPr>
          <p:cNvSpPr>
            <a:spLocks noGrp="1"/>
          </p:cNvSpPr>
          <p:nvPr>
            <p:ph sz="half" idx="1"/>
          </p:nvPr>
        </p:nvSpPr>
        <p:spPr>
          <a:xfrm>
            <a:off x="838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a:extLst>
              <a:ext uri="{FF2B5EF4-FFF2-40B4-BE49-F238E27FC236}">
                <a16:creationId xmlns:a16="http://schemas.microsoft.com/office/drawing/2014/main" id="{50F75210-F375-86FF-1F05-D8C5AE20F6E8}"/>
              </a:ext>
            </a:extLst>
          </p:cNvPr>
          <p:cNvSpPr>
            <a:spLocks noGrp="1"/>
          </p:cNvSpPr>
          <p:nvPr>
            <p:ph sz="half" idx="2"/>
          </p:nvPr>
        </p:nvSpPr>
        <p:spPr>
          <a:xfrm>
            <a:off x="6172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Date Placeholder 4">
            <a:extLst>
              <a:ext uri="{FF2B5EF4-FFF2-40B4-BE49-F238E27FC236}">
                <a16:creationId xmlns:a16="http://schemas.microsoft.com/office/drawing/2014/main" id="{D6E93E49-D93E-5310-7C47-8CB0C29C7FA7}"/>
              </a:ext>
            </a:extLst>
          </p:cNvPr>
          <p:cNvSpPr>
            <a:spLocks noGrp="1"/>
          </p:cNvSpPr>
          <p:nvPr>
            <p:ph type="dt" sz="half" idx="10"/>
          </p:nvPr>
        </p:nvSpPr>
        <p:spPr/>
        <p:txBody>
          <a:bodyPr/>
          <a:lstStyle/>
          <a:p>
            <a:endParaRPr kumimoji="1" lang="ja-JP" altLang="en-US"/>
          </a:p>
        </p:txBody>
      </p:sp>
      <p:sp>
        <p:nvSpPr>
          <p:cNvPr id="6" name="Footer Placeholder 5">
            <a:extLst>
              <a:ext uri="{FF2B5EF4-FFF2-40B4-BE49-F238E27FC236}">
                <a16:creationId xmlns:a16="http://schemas.microsoft.com/office/drawing/2014/main" id="{2848444D-7207-C119-2D52-25A038CC55BB}"/>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2FC6AF29-73A0-D6AB-CB9D-E4D421F03867}"/>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44460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62FB-9A8D-6505-CC4B-5E9AB401CF05}"/>
              </a:ext>
            </a:extLst>
          </p:cNvPr>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C4DB73A4-83D4-9C7A-736B-65560B2EC9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a:extLst>
              <a:ext uri="{FF2B5EF4-FFF2-40B4-BE49-F238E27FC236}">
                <a16:creationId xmlns:a16="http://schemas.microsoft.com/office/drawing/2014/main" id="{55B9560E-66E7-ED76-8B8F-6A02592EA4DD}"/>
              </a:ext>
            </a:extLst>
          </p:cNvPr>
          <p:cNvSpPr>
            <a:spLocks noGrp="1"/>
          </p:cNvSpPr>
          <p:nvPr>
            <p:ph sz="half" idx="2"/>
          </p:nvPr>
        </p:nvSpPr>
        <p:spPr>
          <a:xfrm>
            <a:off x="839788" y="2505075"/>
            <a:ext cx="5157787"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a:extLst>
              <a:ext uri="{FF2B5EF4-FFF2-40B4-BE49-F238E27FC236}">
                <a16:creationId xmlns:a16="http://schemas.microsoft.com/office/drawing/2014/main" id="{95E5D17E-207C-4EB3-42A9-AA773318A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a:extLst>
              <a:ext uri="{FF2B5EF4-FFF2-40B4-BE49-F238E27FC236}">
                <a16:creationId xmlns:a16="http://schemas.microsoft.com/office/drawing/2014/main" id="{29C9B581-96C2-2386-16B3-3155EE84A47F}"/>
              </a:ext>
            </a:extLst>
          </p:cNvPr>
          <p:cNvSpPr>
            <a:spLocks noGrp="1"/>
          </p:cNvSpPr>
          <p:nvPr>
            <p:ph sz="quarter" idx="4"/>
          </p:nvPr>
        </p:nvSpPr>
        <p:spPr>
          <a:xfrm>
            <a:off x="6172200" y="2505075"/>
            <a:ext cx="5183188"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7" name="Date Placeholder 6">
            <a:extLst>
              <a:ext uri="{FF2B5EF4-FFF2-40B4-BE49-F238E27FC236}">
                <a16:creationId xmlns:a16="http://schemas.microsoft.com/office/drawing/2014/main" id="{801BD5D2-CE5C-6E92-A15A-D5A243471C13}"/>
              </a:ext>
            </a:extLst>
          </p:cNvPr>
          <p:cNvSpPr>
            <a:spLocks noGrp="1"/>
          </p:cNvSpPr>
          <p:nvPr>
            <p:ph type="dt" sz="half" idx="10"/>
          </p:nvPr>
        </p:nvSpPr>
        <p:spPr/>
        <p:txBody>
          <a:bodyPr/>
          <a:lstStyle/>
          <a:p>
            <a:endParaRPr kumimoji="1" lang="ja-JP" altLang="en-US"/>
          </a:p>
        </p:txBody>
      </p:sp>
      <p:sp>
        <p:nvSpPr>
          <p:cNvPr id="8" name="Footer Placeholder 7">
            <a:extLst>
              <a:ext uri="{FF2B5EF4-FFF2-40B4-BE49-F238E27FC236}">
                <a16:creationId xmlns:a16="http://schemas.microsoft.com/office/drawing/2014/main" id="{376F2653-76D5-E424-879A-38E788816039}"/>
              </a:ext>
            </a:extLst>
          </p:cNvPr>
          <p:cNvSpPr>
            <a:spLocks noGrp="1"/>
          </p:cNvSpPr>
          <p:nvPr>
            <p:ph type="ftr" sz="quarter" idx="11"/>
          </p:nvPr>
        </p:nvSpPr>
        <p:spPr/>
        <p:txBody>
          <a:bodyPr/>
          <a:lstStyle/>
          <a:p>
            <a:endParaRPr kumimoji="1" lang="ja-JP" altLang="en-US"/>
          </a:p>
        </p:txBody>
      </p:sp>
      <p:sp>
        <p:nvSpPr>
          <p:cNvPr id="9" name="Slide Number Placeholder 8">
            <a:extLst>
              <a:ext uri="{FF2B5EF4-FFF2-40B4-BE49-F238E27FC236}">
                <a16:creationId xmlns:a16="http://schemas.microsoft.com/office/drawing/2014/main" id="{DF24B7FC-8C28-EED5-D2E2-B816AECCCDB8}"/>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82024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EDBE-1E2E-AE80-9DB1-7CC5E023D0E8}"/>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Date Placeholder 2">
            <a:extLst>
              <a:ext uri="{FF2B5EF4-FFF2-40B4-BE49-F238E27FC236}">
                <a16:creationId xmlns:a16="http://schemas.microsoft.com/office/drawing/2014/main" id="{2FB8F68A-E460-EE42-3EFF-2892BE92D4FE}"/>
              </a:ext>
            </a:extLst>
          </p:cNvPr>
          <p:cNvSpPr>
            <a:spLocks noGrp="1"/>
          </p:cNvSpPr>
          <p:nvPr>
            <p:ph type="dt" sz="half" idx="10"/>
          </p:nvPr>
        </p:nvSpPr>
        <p:spPr/>
        <p:txBody>
          <a:bodyPr/>
          <a:lstStyle/>
          <a:p>
            <a:endParaRPr kumimoji="1" lang="ja-JP" altLang="en-US"/>
          </a:p>
        </p:txBody>
      </p:sp>
      <p:sp>
        <p:nvSpPr>
          <p:cNvPr id="4" name="Footer Placeholder 3">
            <a:extLst>
              <a:ext uri="{FF2B5EF4-FFF2-40B4-BE49-F238E27FC236}">
                <a16:creationId xmlns:a16="http://schemas.microsoft.com/office/drawing/2014/main" id="{E2776E81-DB43-879A-3575-DDC74675573A}"/>
              </a:ext>
            </a:extLst>
          </p:cNvPr>
          <p:cNvSpPr>
            <a:spLocks noGrp="1"/>
          </p:cNvSpPr>
          <p:nvPr>
            <p:ph type="ftr" sz="quarter" idx="11"/>
          </p:nvPr>
        </p:nvSpPr>
        <p:spPr/>
        <p:txBody>
          <a:bodyPr/>
          <a:lstStyle/>
          <a:p>
            <a:endParaRPr kumimoji="1" lang="ja-JP" altLang="en-US"/>
          </a:p>
        </p:txBody>
      </p:sp>
      <p:sp>
        <p:nvSpPr>
          <p:cNvPr id="5" name="Slide Number Placeholder 4">
            <a:extLst>
              <a:ext uri="{FF2B5EF4-FFF2-40B4-BE49-F238E27FC236}">
                <a16:creationId xmlns:a16="http://schemas.microsoft.com/office/drawing/2014/main" id="{33306C0D-88D5-B5C0-CC64-EF2E000457CA}"/>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78572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2E63C-AE93-FE01-2D31-DACC9EBD2DF1}"/>
              </a:ext>
            </a:extLst>
          </p:cNvPr>
          <p:cNvSpPr>
            <a:spLocks noGrp="1"/>
          </p:cNvSpPr>
          <p:nvPr>
            <p:ph type="dt" sz="half" idx="10"/>
          </p:nvPr>
        </p:nvSpPr>
        <p:spPr/>
        <p:txBody>
          <a:bodyPr/>
          <a:lstStyle/>
          <a:p>
            <a:endParaRPr kumimoji="1" lang="ja-JP" altLang="en-US"/>
          </a:p>
        </p:txBody>
      </p:sp>
      <p:sp>
        <p:nvSpPr>
          <p:cNvPr id="3" name="Footer Placeholder 2">
            <a:extLst>
              <a:ext uri="{FF2B5EF4-FFF2-40B4-BE49-F238E27FC236}">
                <a16:creationId xmlns:a16="http://schemas.microsoft.com/office/drawing/2014/main" id="{F2E6E432-75AC-16C0-DE57-8AAB9E2D8E54}"/>
              </a:ext>
            </a:extLst>
          </p:cNvPr>
          <p:cNvSpPr>
            <a:spLocks noGrp="1"/>
          </p:cNvSpPr>
          <p:nvPr>
            <p:ph type="ftr" sz="quarter" idx="1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35C0F5DE-238E-5415-7861-28AE5FAFEF45}"/>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137117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DFC1-A08C-BC3E-FDA5-241C9793F40F}"/>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394C389B-9BA6-9E79-C1CE-0BA8084217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a:extLst>
              <a:ext uri="{FF2B5EF4-FFF2-40B4-BE49-F238E27FC236}">
                <a16:creationId xmlns:a16="http://schemas.microsoft.com/office/drawing/2014/main" id="{BB7479AB-D8DF-6660-996B-5C16FAB02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C476C3A1-0100-C203-2D40-A2F0FADCD634}"/>
              </a:ext>
            </a:extLst>
          </p:cNvPr>
          <p:cNvSpPr>
            <a:spLocks noGrp="1"/>
          </p:cNvSpPr>
          <p:nvPr>
            <p:ph type="dt" sz="half" idx="10"/>
          </p:nvPr>
        </p:nvSpPr>
        <p:spPr/>
        <p:txBody>
          <a:bodyPr/>
          <a:lstStyle/>
          <a:p>
            <a:endParaRPr kumimoji="1" lang="ja-JP" altLang="en-US"/>
          </a:p>
        </p:txBody>
      </p:sp>
      <p:sp>
        <p:nvSpPr>
          <p:cNvPr id="6" name="Footer Placeholder 5">
            <a:extLst>
              <a:ext uri="{FF2B5EF4-FFF2-40B4-BE49-F238E27FC236}">
                <a16:creationId xmlns:a16="http://schemas.microsoft.com/office/drawing/2014/main" id="{ACD3448D-5DAF-2D19-C273-F282808B5271}"/>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09379904-F566-3910-06D4-387A93F9E3FC}"/>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427490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307C-C7EA-5A1F-0F92-40709B68C1F6}"/>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Picture Placeholder 2">
            <a:extLst>
              <a:ext uri="{FF2B5EF4-FFF2-40B4-BE49-F238E27FC236}">
                <a16:creationId xmlns:a16="http://schemas.microsoft.com/office/drawing/2014/main" id="{6307F024-5C7C-3F1D-B366-50B2C809D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a:extLst>
              <a:ext uri="{FF2B5EF4-FFF2-40B4-BE49-F238E27FC236}">
                <a16:creationId xmlns:a16="http://schemas.microsoft.com/office/drawing/2014/main" id="{ECA565A3-5299-C303-4432-CA4580632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417ECF8D-D3B1-26E1-D15D-832C7C67FD3B}"/>
              </a:ext>
            </a:extLst>
          </p:cNvPr>
          <p:cNvSpPr>
            <a:spLocks noGrp="1"/>
          </p:cNvSpPr>
          <p:nvPr>
            <p:ph type="dt" sz="half" idx="10"/>
          </p:nvPr>
        </p:nvSpPr>
        <p:spPr/>
        <p:txBody>
          <a:bodyPr/>
          <a:lstStyle/>
          <a:p>
            <a:endParaRPr kumimoji="1" lang="ja-JP" altLang="en-US"/>
          </a:p>
        </p:txBody>
      </p:sp>
      <p:sp>
        <p:nvSpPr>
          <p:cNvPr id="6" name="Footer Placeholder 5">
            <a:extLst>
              <a:ext uri="{FF2B5EF4-FFF2-40B4-BE49-F238E27FC236}">
                <a16:creationId xmlns:a16="http://schemas.microsoft.com/office/drawing/2014/main" id="{D2ACD503-207E-EE8D-F514-3C236B303397}"/>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B9649210-063B-AF02-EA70-DE55FFA7E122}"/>
              </a:ext>
            </a:extLst>
          </p:cNvPr>
          <p:cNvSpPr>
            <a:spLocks noGrp="1"/>
          </p:cNvSpPr>
          <p:nvPr>
            <p:ph type="sldNum" sz="quarter" idx="12"/>
          </p:nvPr>
        </p:nvSpPr>
        <p:spPr/>
        <p:txBody>
          <a:body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295419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830C68-9204-3545-C0E4-CB2FB6923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D11949EC-24F2-7FC2-8AFD-C652E2372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9B2E84EC-C039-03D7-1808-F0F50DBE3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a:extLst>
              <a:ext uri="{FF2B5EF4-FFF2-40B4-BE49-F238E27FC236}">
                <a16:creationId xmlns:a16="http://schemas.microsoft.com/office/drawing/2014/main" id="{B39E72AA-7483-B1A8-9341-181BE329E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a:extLst>
              <a:ext uri="{FF2B5EF4-FFF2-40B4-BE49-F238E27FC236}">
                <a16:creationId xmlns:a16="http://schemas.microsoft.com/office/drawing/2014/main" id="{F6BCB90E-0DAA-55E8-0A91-0A77A031AF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751D8-EA5E-4C9A-9690-F81EAFC3CA55}" type="slidenum">
              <a:rPr kumimoji="1" lang="ja-JP" altLang="en-US" smtClean="0"/>
              <a:t>‹#›</a:t>
            </a:fld>
            <a:endParaRPr kumimoji="1" lang="ja-JP" altLang="en-US"/>
          </a:p>
        </p:txBody>
      </p:sp>
    </p:spTree>
    <p:extLst>
      <p:ext uri="{BB962C8B-B14F-4D97-AF65-F5344CB8AC3E}">
        <p14:creationId xmlns:p14="http://schemas.microsoft.com/office/powerpoint/2010/main" val="23990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F5_D8A4CA84.xml"/><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1.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13.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79"/>
        <p:cNvGrpSpPr/>
        <p:nvPr/>
      </p:nvGrpSpPr>
      <p:grpSpPr>
        <a:xfrm>
          <a:off x="0" y="0"/>
          <a:ext cx="0" cy="0"/>
          <a:chOff x="0" y="0"/>
          <a:chExt cx="0" cy="0"/>
        </a:xfrm>
      </p:grpSpPr>
      <p:sp>
        <p:nvSpPr>
          <p:cNvPr id="3" name="Text Box 2"/>
          <p:cNvSpPr txBox="1"/>
          <p:nvPr/>
        </p:nvSpPr>
        <p:spPr>
          <a:xfrm>
            <a:off x="833462" y="1564081"/>
            <a:ext cx="6936663" cy="3662734"/>
          </a:xfrm>
          <a:prstGeom prst="rect">
            <a:avLst/>
          </a:prstGeom>
          <a:noFill/>
        </p:spPr>
        <p:txBody>
          <a:bodyPr wrap="square" rtlCol="0" anchor="t">
            <a:spAutoFit/>
          </a:bodyPr>
          <a:lstStyle/>
          <a:p>
            <a:r>
              <a:rPr lang="en-US" sz="3200" b="1" dirty="0">
                <a:solidFill>
                  <a:schemeClr val="bg1">
                    <a:lumMod val="50000"/>
                  </a:schemeClr>
                </a:solidFill>
                <a:latin typeface="Trebuchet MS" panose="020B0603020202020204" pitchFamily="34" charset="0"/>
                <a:ea typeface="Roboto" panose="02000000000000000000" pitchFamily="2" charset="0"/>
                <a:cs typeface="Roboto" panose="02000000000000000000" pitchFamily="2" charset="0"/>
                <a:sym typeface="+mn-ea"/>
              </a:rPr>
              <a:t>A review on:</a:t>
            </a:r>
          </a:p>
          <a:p>
            <a:r>
              <a:rPr lang="en-US" sz="4267" b="1" dirty="0">
                <a:latin typeface="Trebuchet MS" panose="020B0603020202020204" pitchFamily="34" charset="0"/>
                <a:ea typeface="Roboto" panose="02000000000000000000" pitchFamily="2" charset="0"/>
                <a:cs typeface="Roboto" panose="02000000000000000000" pitchFamily="2" charset="0"/>
                <a:sym typeface="+mn-ea"/>
              </a:rPr>
              <a:t>Afforestation</a:t>
            </a:r>
            <a:r>
              <a:rPr lang="en-US" sz="4267" b="1" dirty="0">
                <a:solidFill>
                  <a:schemeClr val="bg1">
                    <a:lumMod val="50000"/>
                  </a:schemeClr>
                </a:solidFill>
                <a:latin typeface="Trebuchet MS" panose="020B0603020202020204" pitchFamily="34" charset="0"/>
                <a:ea typeface="Roboto" panose="02000000000000000000" pitchFamily="2" charset="0"/>
                <a:cs typeface="Roboto" panose="02000000000000000000" pitchFamily="2" charset="0"/>
                <a:sym typeface="+mn-ea"/>
              </a:rPr>
              <a:t> </a:t>
            </a:r>
            <a:r>
              <a:rPr lang="en-US" sz="4267" b="1" dirty="0">
                <a:solidFill>
                  <a:srgbClr val="002060"/>
                </a:solidFill>
                <a:latin typeface="Trebuchet MS" panose="020B0603020202020204" pitchFamily="34" charset="0"/>
                <a:ea typeface="Roboto" panose="02000000000000000000" pitchFamily="2" charset="0"/>
                <a:cs typeface="Roboto" panose="02000000000000000000" pitchFamily="2" charset="0"/>
                <a:sym typeface="+mn-ea"/>
              </a:rPr>
              <a:t>and its carbon sequestration potential</a:t>
            </a:r>
          </a:p>
          <a:p>
            <a:endParaRPr lang="en-US" sz="2667" b="1" dirty="0">
              <a:solidFill>
                <a:srgbClr val="002060"/>
              </a:solidFill>
              <a:latin typeface="Trebuchet MS" panose="020B0603020202020204" pitchFamily="34" charset="0"/>
              <a:ea typeface="Roboto" panose="02000000000000000000" pitchFamily="2" charset="0"/>
              <a:cs typeface="Roboto" panose="02000000000000000000" pitchFamily="2" charset="0"/>
              <a:sym typeface="+mn-ea"/>
            </a:endParaRPr>
          </a:p>
          <a:p>
            <a:r>
              <a:rPr lang="en-US" sz="2400" b="1" dirty="0">
                <a:solidFill>
                  <a:schemeClr val="tx2">
                    <a:lumMod val="50000"/>
                  </a:schemeClr>
                </a:solidFill>
                <a:latin typeface="Trebuchet MS" panose="020B0603020202020204" pitchFamily="34" charset="0"/>
                <a:ea typeface="Roboto" panose="02000000000000000000" pitchFamily="2" charset="0"/>
                <a:cs typeface="Roboto" panose="02000000000000000000" pitchFamily="2" charset="0"/>
                <a:sym typeface="+mn-ea"/>
              </a:rPr>
              <a:t>D. Farhana Kamasela</a:t>
            </a:r>
            <a:endParaRPr lang="en-US" sz="2667" b="1" dirty="0">
              <a:solidFill>
                <a:schemeClr val="tx2">
                  <a:lumMod val="50000"/>
                </a:schemeClr>
              </a:solidFill>
              <a:latin typeface="Trebuchet MS" panose="020B0603020202020204" pitchFamily="34" charset="0"/>
              <a:ea typeface="Roboto" panose="02000000000000000000" pitchFamily="2" charset="0"/>
              <a:cs typeface="Roboto" panose="02000000000000000000" pitchFamily="2" charset="0"/>
              <a:sym typeface="+mn-ea"/>
            </a:endParaRPr>
          </a:p>
          <a:p>
            <a:r>
              <a:rPr lang="en-US" sz="2133" b="1" dirty="0">
                <a:solidFill>
                  <a:schemeClr val="tx2">
                    <a:lumMod val="50000"/>
                  </a:schemeClr>
                </a:solidFill>
                <a:latin typeface="Trebuchet MS" panose="020B0603020202020204" pitchFamily="34" charset="0"/>
                <a:ea typeface="Roboto" panose="02000000000000000000" pitchFamily="2" charset="0"/>
                <a:cs typeface="Roboto" panose="02000000000000000000" pitchFamily="2" charset="0"/>
                <a:sym typeface="+mn-ea"/>
              </a:rPr>
              <a:t>April 6</a:t>
            </a:r>
            <a:r>
              <a:rPr lang="en-US" sz="2133" b="1" baseline="30000" dirty="0">
                <a:solidFill>
                  <a:schemeClr val="tx2">
                    <a:lumMod val="50000"/>
                  </a:schemeClr>
                </a:solidFill>
                <a:latin typeface="Trebuchet MS" panose="020B0603020202020204" pitchFamily="34" charset="0"/>
                <a:ea typeface="Roboto" panose="02000000000000000000" pitchFamily="2" charset="0"/>
                <a:cs typeface="Roboto" panose="02000000000000000000" pitchFamily="2" charset="0"/>
                <a:sym typeface="+mn-ea"/>
              </a:rPr>
              <a:t>th</a:t>
            </a:r>
            <a:r>
              <a:rPr lang="en-US" sz="2133" b="1" dirty="0">
                <a:solidFill>
                  <a:schemeClr val="tx2">
                    <a:lumMod val="50000"/>
                  </a:schemeClr>
                </a:solidFill>
                <a:latin typeface="Trebuchet MS" panose="020B0603020202020204" pitchFamily="34" charset="0"/>
                <a:ea typeface="Roboto" panose="02000000000000000000" pitchFamily="2" charset="0"/>
                <a:cs typeface="Roboto" panose="02000000000000000000" pitchFamily="2" charset="0"/>
                <a:sym typeface="+mn-ea"/>
              </a:rPr>
              <a:t> , 2023</a:t>
            </a:r>
          </a:p>
        </p:txBody>
      </p:sp>
      <p:pic>
        <p:nvPicPr>
          <p:cNvPr id="16" name="Picture 15"/>
          <p:cNvPicPr>
            <a:picLocks noChangeAspect="1"/>
          </p:cNvPicPr>
          <p:nvPr/>
        </p:nvPicPr>
        <p:blipFill>
          <a:blip r:embed="rId3"/>
          <a:stretch>
            <a:fillRect/>
          </a:stretch>
        </p:blipFill>
        <p:spPr>
          <a:xfrm>
            <a:off x="221287" y="109185"/>
            <a:ext cx="1224351" cy="1224351"/>
          </a:xfrm>
          <a:prstGeom prst="rect">
            <a:avLst/>
          </a:prstGeom>
        </p:spPr>
      </p:pic>
      <p:pic>
        <p:nvPicPr>
          <p:cNvPr id="6" name="Picture 5" descr="A picture containing text, nature, plant&#10;&#10;Description automatically generated">
            <a:extLst>
              <a:ext uri="{FF2B5EF4-FFF2-40B4-BE49-F238E27FC236}">
                <a16:creationId xmlns:a16="http://schemas.microsoft.com/office/drawing/2014/main" id="{13209999-235F-9A7C-9DE9-A72206826E3B}"/>
              </a:ext>
            </a:extLst>
          </p:cNvPr>
          <p:cNvPicPr>
            <a:picLocks noChangeAspect="1"/>
          </p:cNvPicPr>
          <p:nvPr/>
        </p:nvPicPr>
        <p:blipFill>
          <a:blip r:embed="rId4"/>
          <a:stretch>
            <a:fillRect/>
          </a:stretch>
        </p:blipFill>
        <p:spPr>
          <a:xfrm>
            <a:off x="8352116" y="109185"/>
            <a:ext cx="3732753" cy="66419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5E7F7"/>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54BE73-10BC-0901-AEEF-B791B58D1E61}"/>
              </a:ext>
            </a:extLst>
          </p:cNvPr>
          <p:cNvSpPr>
            <a:spLocks noGrp="1"/>
          </p:cNvSpPr>
          <p:nvPr>
            <p:ph type="title"/>
          </p:nvPr>
        </p:nvSpPr>
        <p:spPr>
          <a:xfrm>
            <a:off x="761303" y="781771"/>
            <a:ext cx="8119852" cy="1325563"/>
          </a:xfrm>
        </p:spPr>
        <p:txBody>
          <a:bodyPr/>
          <a:lstStyle/>
          <a:p>
            <a:r>
              <a:rPr lang="en-US" altLang="ja-JP" b="1" dirty="0">
                <a:latin typeface="Trebuchet MS" panose="020B0603020202020204" pitchFamily="34" charset="0"/>
              </a:rPr>
              <a:t>Key policy decisions for climate-smart tree planting</a:t>
            </a:r>
            <a:endParaRPr kumimoji="1" lang="ja-JP" altLang="en-US" b="1" dirty="0">
              <a:latin typeface="Trebuchet MS" panose="020B0603020202020204" pitchFamily="34" charset="0"/>
            </a:endParaRPr>
          </a:p>
        </p:txBody>
      </p:sp>
      <p:graphicFrame>
        <p:nvGraphicFramePr>
          <p:cNvPr id="11" name="Diagram 10">
            <a:extLst>
              <a:ext uri="{FF2B5EF4-FFF2-40B4-BE49-F238E27FC236}">
                <a16:creationId xmlns:a16="http://schemas.microsoft.com/office/drawing/2014/main" id="{654AB83E-F19F-3BA4-0D0C-0985095B22F0}"/>
              </a:ext>
            </a:extLst>
          </p:cNvPr>
          <p:cNvGraphicFramePr/>
          <p:nvPr>
            <p:extLst>
              <p:ext uri="{D42A27DB-BD31-4B8C-83A1-F6EECF244321}">
                <p14:modId xmlns:p14="http://schemas.microsoft.com/office/powerpoint/2010/main" val="2522658622"/>
              </p:ext>
            </p:extLst>
          </p:nvPr>
        </p:nvGraphicFramePr>
        <p:xfrm>
          <a:off x="361149" y="2558083"/>
          <a:ext cx="11643744" cy="1565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lide Number Placeholder 13">
            <a:extLst>
              <a:ext uri="{FF2B5EF4-FFF2-40B4-BE49-F238E27FC236}">
                <a16:creationId xmlns:a16="http://schemas.microsoft.com/office/drawing/2014/main" id="{5F0DD59A-067E-4102-AF5B-B39881A37EC8}"/>
              </a:ext>
            </a:extLst>
          </p:cNvPr>
          <p:cNvSpPr>
            <a:spLocks noGrp="1"/>
          </p:cNvSpPr>
          <p:nvPr>
            <p:ph type="sldNum" sz="quarter" idx="12"/>
          </p:nvPr>
        </p:nvSpPr>
        <p:spPr/>
        <p:txBody>
          <a:bodyPr/>
          <a:lstStyle/>
          <a:p>
            <a:fld id="{DA5751D8-EA5E-4C9A-9690-F81EAFC3CA55}" type="slidenum">
              <a:rPr kumimoji="1" lang="ja-JP" altLang="en-US" smtClean="0"/>
              <a:t>10</a:t>
            </a:fld>
            <a:endParaRPr kumimoji="1" lang="ja-JP" altLang="en-US"/>
          </a:p>
        </p:txBody>
      </p:sp>
    </p:spTree>
    <p:extLst>
      <p:ext uri="{BB962C8B-B14F-4D97-AF65-F5344CB8AC3E}">
        <p14:creationId xmlns:p14="http://schemas.microsoft.com/office/powerpoint/2010/main" val="200803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1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7B96-5992-B808-61D6-839EFBD3F7DB}"/>
              </a:ext>
            </a:extLst>
          </p:cNvPr>
          <p:cNvSpPr>
            <a:spLocks noGrp="1"/>
          </p:cNvSpPr>
          <p:nvPr>
            <p:ph type="title"/>
          </p:nvPr>
        </p:nvSpPr>
        <p:spPr>
          <a:xfrm>
            <a:off x="838200" y="2966003"/>
            <a:ext cx="10515600" cy="1325563"/>
          </a:xfrm>
        </p:spPr>
        <p:txBody>
          <a:bodyPr>
            <a:normAutofit fontScale="90000"/>
          </a:bodyPr>
          <a:lstStyle/>
          <a:p>
            <a:pPr algn="ctr"/>
            <a:r>
              <a:rPr lang="en-US" altLang="ja-JP" sz="4400" b="1" dirty="0">
                <a:solidFill>
                  <a:schemeClr val="bg1"/>
                </a:solidFill>
                <a:latin typeface="Trebuchet MS" panose="020B0603020202020204" pitchFamily="34" charset="0"/>
              </a:rPr>
              <a:t>2. Assessing the carbon capture potential of a reforestation project</a:t>
            </a:r>
            <a:br>
              <a:rPr lang="en-US" altLang="ja-JP" sz="4400" b="1" dirty="0">
                <a:solidFill>
                  <a:schemeClr val="bg1"/>
                </a:solidFill>
                <a:latin typeface="Trebuchet MS" panose="020B0603020202020204" pitchFamily="34" charset="0"/>
              </a:rPr>
            </a:br>
            <a:br>
              <a:rPr lang="en-US" altLang="ja-JP" sz="4400" b="1" dirty="0">
                <a:solidFill>
                  <a:schemeClr val="bg1"/>
                </a:solidFill>
                <a:latin typeface="Trebuchet MS" panose="020B0603020202020204" pitchFamily="34" charset="0"/>
              </a:rPr>
            </a:br>
            <a:r>
              <a:rPr lang="en-US" altLang="ja-JP" sz="3600" b="1" dirty="0">
                <a:solidFill>
                  <a:schemeClr val="bg1"/>
                </a:solidFill>
                <a:latin typeface="Trebuchet MS" panose="020B0603020202020204" pitchFamily="34" charset="0"/>
              </a:rPr>
              <a:t>(Lefebvre et al., 2021)</a:t>
            </a:r>
            <a:endParaRPr kumimoji="1" lang="ja-JP" altLang="en-US" b="1" dirty="0">
              <a:solidFill>
                <a:schemeClr val="bg1"/>
              </a:solidFill>
              <a:latin typeface="Trebuchet MS" panose="020B0603020202020204" pitchFamily="34" charset="0"/>
            </a:endParaRPr>
          </a:p>
        </p:txBody>
      </p:sp>
      <p:sp>
        <p:nvSpPr>
          <p:cNvPr id="3" name="Slide Number Placeholder 2">
            <a:extLst>
              <a:ext uri="{FF2B5EF4-FFF2-40B4-BE49-F238E27FC236}">
                <a16:creationId xmlns:a16="http://schemas.microsoft.com/office/drawing/2014/main" id="{B9BBEEDD-D55B-E3BE-6D7C-B0C9CB4B8560}"/>
              </a:ext>
            </a:extLst>
          </p:cNvPr>
          <p:cNvSpPr>
            <a:spLocks noGrp="1"/>
          </p:cNvSpPr>
          <p:nvPr>
            <p:ph type="sldNum" sz="quarter" idx="12"/>
          </p:nvPr>
        </p:nvSpPr>
        <p:spPr/>
        <p:txBody>
          <a:bodyPr/>
          <a:lstStyle/>
          <a:p>
            <a:fld id="{DA5751D8-EA5E-4C9A-9690-F81EAFC3CA55}" type="slidenum">
              <a:rPr kumimoji="1" lang="ja-JP" altLang="en-US" smtClean="0"/>
              <a:t>11</a:t>
            </a:fld>
            <a:endParaRPr kumimoji="1" lang="ja-JP" altLang="en-US"/>
          </a:p>
        </p:txBody>
      </p:sp>
    </p:spTree>
    <p:extLst>
      <p:ext uri="{BB962C8B-B14F-4D97-AF65-F5344CB8AC3E}">
        <p14:creationId xmlns:p14="http://schemas.microsoft.com/office/powerpoint/2010/main" val="375334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8A01A8-1586-074C-3521-E14091470649}"/>
              </a:ext>
            </a:extLst>
          </p:cNvPr>
          <p:cNvSpPr>
            <a:spLocks noGrp="1"/>
          </p:cNvSpPr>
          <p:nvPr>
            <p:ph type="sldNum" idx="12"/>
          </p:nvPr>
        </p:nvSpPr>
        <p:spPr/>
        <p:txBody>
          <a:bodyPr/>
          <a:lstStyle/>
          <a:p>
            <a:pPr algn="l"/>
            <a:fld id="{00000000-1234-1234-1234-123412341234}" type="slidenum">
              <a:rPr lang="en-GB" smtClean="0"/>
              <a:pPr algn="l"/>
              <a:t>12</a:t>
            </a:fld>
            <a:endParaRPr lang="en-GB"/>
          </a:p>
        </p:txBody>
      </p:sp>
      <p:pic>
        <p:nvPicPr>
          <p:cNvPr id="2050" name="Picture 2" descr="figure 1">
            <a:extLst>
              <a:ext uri="{FF2B5EF4-FFF2-40B4-BE49-F238E27FC236}">
                <a16:creationId xmlns:a16="http://schemas.microsoft.com/office/drawing/2014/main" id="{84CD3464-F2EF-5209-1DA5-243D0CF1D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156" y="385103"/>
            <a:ext cx="7300699" cy="62776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D558E2-0470-A0AF-90C8-B98899D66AF4}"/>
              </a:ext>
            </a:extLst>
          </p:cNvPr>
          <p:cNvSpPr txBox="1"/>
          <p:nvPr/>
        </p:nvSpPr>
        <p:spPr>
          <a:xfrm>
            <a:off x="4624211" y="4804975"/>
            <a:ext cx="3438827" cy="1323439"/>
          </a:xfrm>
          <a:prstGeom prst="rect">
            <a:avLst/>
          </a:prstGeom>
          <a:noFill/>
        </p:spPr>
        <p:txBody>
          <a:bodyPr wrap="square">
            <a:spAutoFit/>
          </a:bodyPr>
          <a:lstStyle/>
          <a:p>
            <a:r>
              <a:rPr lang="en-US" altLang="ja-JP" sz="1600" dirty="0">
                <a:solidFill>
                  <a:srgbClr val="222222"/>
                </a:solidFill>
                <a:latin typeface="Trebuchet MS" panose="020B0603020202020204" pitchFamily="34" charset="0"/>
              </a:rPr>
              <a:t>Fig 4. Processes and stocks considered . (</a:t>
            </a:r>
            <a:r>
              <a:rPr lang="en-US" altLang="ja-JP" sz="1600" b="1" dirty="0">
                <a:solidFill>
                  <a:srgbClr val="222222"/>
                </a:solidFill>
                <a:latin typeface="Trebuchet MS" panose="020B0603020202020204" pitchFamily="34" charset="0"/>
              </a:rPr>
              <a:t>a</a:t>
            </a:r>
            <a:r>
              <a:rPr lang="en-US" altLang="ja-JP" sz="1600" dirty="0">
                <a:solidFill>
                  <a:srgbClr val="222222"/>
                </a:solidFill>
                <a:latin typeface="Trebuchet MS" panose="020B0603020202020204" pitchFamily="34" charset="0"/>
              </a:rPr>
              <a:t>) Vegetation and soil C stocks. (</a:t>
            </a:r>
            <a:r>
              <a:rPr lang="en-US" altLang="ja-JP" sz="1600" b="1" dirty="0">
                <a:solidFill>
                  <a:srgbClr val="222222"/>
                </a:solidFill>
                <a:latin typeface="Trebuchet MS" panose="020B0603020202020204" pitchFamily="34" charset="0"/>
              </a:rPr>
              <a:t>b</a:t>
            </a:r>
            <a:r>
              <a:rPr lang="en-US" altLang="ja-JP" sz="1600" dirty="0">
                <a:solidFill>
                  <a:srgbClr val="222222"/>
                </a:solidFill>
                <a:latin typeface="Trebuchet MS" panose="020B0603020202020204" pitchFamily="34" charset="0"/>
              </a:rPr>
              <a:t>) Processes included in the LCA and their relative impact. </a:t>
            </a:r>
            <a:r>
              <a:rPr lang="en-US" altLang="ja-JP" sz="1600" b="1" dirty="0">
                <a:solidFill>
                  <a:srgbClr val="222222"/>
                </a:solidFill>
                <a:latin typeface="Trebuchet MS" panose="020B0603020202020204" pitchFamily="34" charset="0"/>
              </a:rPr>
              <a:t>(c) </a:t>
            </a:r>
            <a:r>
              <a:rPr lang="en-US" altLang="ja-JP" sz="1600" dirty="0">
                <a:solidFill>
                  <a:srgbClr val="222222"/>
                </a:solidFill>
                <a:latin typeface="Trebuchet MS" panose="020B0603020202020204" pitchFamily="34" charset="0"/>
              </a:rPr>
              <a:t>effect of the planting density.</a:t>
            </a:r>
            <a:endParaRPr lang="ja-JP" altLang="en-US" sz="1600" dirty="0">
              <a:latin typeface="Trebuchet MS" panose="020B0603020202020204" pitchFamily="34" charset="0"/>
            </a:endParaRPr>
          </a:p>
        </p:txBody>
      </p:sp>
      <p:sp>
        <p:nvSpPr>
          <p:cNvPr id="2" name="TextBox 1">
            <a:extLst>
              <a:ext uri="{FF2B5EF4-FFF2-40B4-BE49-F238E27FC236}">
                <a16:creationId xmlns:a16="http://schemas.microsoft.com/office/drawing/2014/main" id="{6AB02839-CF5E-747A-5A8D-E05B75A6BE81}"/>
              </a:ext>
            </a:extLst>
          </p:cNvPr>
          <p:cNvSpPr txBox="1"/>
          <p:nvPr/>
        </p:nvSpPr>
        <p:spPr>
          <a:xfrm>
            <a:off x="8247755" y="115577"/>
            <a:ext cx="3599089" cy="1938992"/>
          </a:xfrm>
          <a:prstGeom prst="rect">
            <a:avLst/>
          </a:prstGeom>
          <a:noFill/>
        </p:spPr>
        <p:txBody>
          <a:bodyPr wrap="square">
            <a:spAutoFit/>
          </a:bodyPr>
          <a:lstStyle/>
          <a:p>
            <a:r>
              <a:rPr lang="en-US" altLang="ja-JP" sz="2400" b="1" dirty="0">
                <a:solidFill>
                  <a:srgbClr val="002060"/>
                </a:solidFill>
                <a:latin typeface="Trebuchet MS" panose="020B0603020202020204" pitchFamily="34" charset="0"/>
              </a:rPr>
              <a:t>A prediction on the Increase in Carbon stocks after planting (reforestation)</a:t>
            </a:r>
          </a:p>
          <a:p>
            <a:endParaRPr lang="en-US" altLang="ja-JP" sz="2400" b="1" dirty="0">
              <a:solidFill>
                <a:srgbClr val="002060"/>
              </a:solidFill>
              <a:latin typeface="Trebuchet MS" panose="020B0603020202020204" pitchFamily="34" charset="0"/>
            </a:endParaRPr>
          </a:p>
        </p:txBody>
      </p:sp>
      <p:sp>
        <p:nvSpPr>
          <p:cNvPr id="5" name="TextBox 4">
            <a:extLst>
              <a:ext uri="{FF2B5EF4-FFF2-40B4-BE49-F238E27FC236}">
                <a16:creationId xmlns:a16="http://schemas.microsoft.com/office/drawing/2014/main" id="{C9E16917-33EF-6C9A-F630-5066917C08B4}"/>
              </a:ext>
            </a:extLst>
          </p:cNvPr>
          <p:cNvSpPr txBox="1"/>
          <p:nvPr/>
        </p:nvSpPr>
        <p:spPr>
          <a:xfrm>
            <a:off x="8247754" y="1903642"/>
            <a:ext cx="3779600" cy="646331"/>
          </a:xfrm>
          <a:prstGeom prst="rect">
            <a:avLst/>
          </a:prstGeom>
          <a:noFill/>
        </p:spPr>
        <p:txBody>
          <a:bodyPr wrap="square">
            <a:spAutoFit/>
          </a:bodyPr>
          <a:lstStyle/>
          <a:p>
            <a:r>
              <a:rPr lang="en-US" altLang="ja-JP" sz="1800" dirty="0">
                <a:solidFill>
                  <a:srgbClr val="222222"/>
                </a:solidFill>
                <a:latin typeface="Trebuchet MS" panose="020B0603020202020204" pitchFamily="34" charset="0"/>
              </a:rPr>
              <a:t>Case study: Peruvian Amazon</a:t>
            </a:r>
          </a:p>
          <a:p>
            <a:endParaRPr lang="en-US" altLang="ja-JP" sz="1800" dirty="0">
              <a:solidFill>
                <a:srgbClr val="222222"/>
              </a:solidFill>
              <a:latin typeface="Trebuchet MS" panose="020B0603020202020204" pitchFamily="34" charset="0"/>
            </a:endParaRPr>
          </a:p>
        </p:txBody>
      </p:sp>
      <p:graphicFrame>
        <p:nvGraphicFramePr>
          <p:cNvPr id="17" name="Diagram 16">
            <a:extLst>
              <a:ext uri="{FF2B5EF4-FFF2-40B4-BE49-F238E27FC236}">
                <a16:creationId xmlns:a16="http://schemas.microsoft.com/office/drawing/2014/main" id="{CCAD0827-79F7-8A9E-D990-388C8A3BA750}"/>
              </a:ext>
            </a:extLst>
          </p:cNvPr>
          <p:cNvGraphicFramePr/>
          <p:nvPr>
            <p:extLst>
              <p:ext uri="{D42A27DB-BD31-4B8C-83A1-F6EECF244321}">
                <p14:modId xmlns:p14="http://schemas.microsoft.com/office/powerpoint/2010/main" val="2486258218"/>
              </p:ext>
            </p:extLst>
          </p:nvPr>
        </p:nvGraphicFramePr>
        <p:xfrm>
          <a:off x="6817871" y="2751915"/>
          <a:ext cx="6263129" cy="31722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4415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687535-292D-2D94-67DD-55C15DB4BF35}"/>
              </a:ext>
            </a:extLst>
          </p:cNvPr>
          <p:cNvPicPr>
            <a:picLocks noChangeAspect="1"/>
          </p:cNvPicPr>
          <p:nvPr/>
        </p:nvPicPr>
        <p:blipFill rotWithShape="1">
          <a:blip r:embed="rId3"/>
          <a:srcRect t="4961" b="2314"/>
          <a:stretch/>
        </p:blipFill>
        <p:spPr>
          <a:xfrm>
            <a:off x="492558" y="163049"/>
            <a:ext cx="5451587" cy="5947318"/>
          </a:xfrm>
          <a:prstGeom prst="rect">
            <a:avLst/>
          </a:prstGeom>
        </p:spPr>
      </p:pic>
      <p:sp>
        <p:nvSpPr>
          <p:cNvPr id="5" name="TextBox 4">
            <a:extLst>
              <a:ext uri="{FF2B5EF4-FFF2-40B4-BE49-F238E27FC236}">
                <a16:creationId xmlns:a16="http://schemas.microsoft.com/office/drawing/2014/main" id="{75D76F23-6925-BDD9-CE98-C39B6C4769DC}"/>
              </a:ext>
            </a:extLst>
          </p:cNvPr>
          <p:cNvSpPr txBox="1"/>
          <p:nvPr/>
        </p:nvSpPr>
        <p:spPr>
          <a:xfrm>
            <a:off x="331560" y="6110367"/>
            <a:ext cx="6570685" cy="584775"/>
          </a:xfrm>
          <a:prstGeom prst="rect">
            <a:avLst/>
          </a:prstGeom>
          <a:noFill/>
        </p:spPr>
        <p:txBody>
          <a:bodyPr wrap="square">
            <a:spAutoFit/>
          </a:bodyPr>
          <a:lstStyle/>
          <a:p>
            <a:r>
              <a:rPr lang="en-US" altLang="ja-JP" sz="1600" dirty="0">
                <a:latin typeface="Trebuchet MS" panose="020B0603020202020204" pitchFamily="34" charset="0"/>
              </a:rPr>
              <a:t>Fig 5. Changes in carbon stocks following transplanting. (a) Vegetation and soil. (b) Total, with ±1 SD indicated by the ribbon.</a:t>
            </a:r>
            <a:endParaRPr lang="ja-JP" altLang="en-US" sz="1600" dirty="0">
              <a:latin typeface="Trebuchet MS" panose="020B0603020202020204" pitchFamily="34" charset="0"/>
            </a:endParaRPr>
          </a:p>
        </p:txBody>
      </p:sp>
      <p:sp>
        <p:nvSpPr>
          <p:cNvPr id="6" name="TextBox 5">
            <a:extLst>
              <a:ext uri="{FF2B5EF4-FFF2-40B4-BE49-F238E27FC236}">
                <a16:creationId xmlns:a16="http://schemas.microsoft.com/office/drawing/2014/main" id="{14593299-0C53-7C52-4216-B5D123C90758}"/>
              </a:ext>
            </a:extLst>
          </p:cNvPr>
          <p:cNvSpPr txBox="1"/>
          <p:nvPr/>
        </p:nvSpPr>
        <p:spPr>
          <a:xfrm>
            <a:off x="6348725" y="519555"/>
            <a:ext cx="5006665" cy="3323987"/>
          </a:xfrm>
          <a:prstGeom prst="rect">
            <a:avLst/>
          </a:prstGeom>
          <a:noFill/>
        </p:spPr>
        <p:txBody>
          <a:bodyPr wrap="square">
            <a:spAutoFit/>
          </a:bodyPr>
          <a:lstStyle/>
          <a:p>
            <a:r>
              <a:rPr lang="en-US" altLang="ja-JP" sz="2400" b="1" dirty="0">
                <a:solidFill>
                  <a:srgbClr val="002060"/>
                </a:solidFill>
                <a:latin typeface="Trebuchet MS" panose="020B0603020202020204" pitchFamily="34" charset="0"/>
              </a:rPr>
              <a:t>Result:</a:t>
            </a:r>
          </a:p>
          <a:p>
            <a:r>
              <a:rPr lang="en-US" altLang="ja-JP" sz="2400" b="1" dirty="0">
                <a:solidFill>
                  <a:srgbClr val="002060"/>
                </a:solidFill>
                <a:latin typeface="Trebuchet MS" panose="020B0603020202020204" pitchFamily="34" charset="0"/>
              </a:rPr>
              <a:t>A. Modelling soil and biomass pools.</a:t>
            </a:r>
          </a:p>
          <a:p>
            <a:pPr marL="457200" indent="-457200">
              <a:buAutoNum type="arabicPeriod"/>
            </a:pPr>
            <a:endParaRPr lang="en-US" altLang="ja-JP" sz="2400" b="1" dirty="0">
              <a:solidFill>
                <a:srgbClr val="002060"/>
              </a:solidFill>
              <a:latin typeface="Trebuchet MS" panose="020B0603020202020204" pitchFamily="34" charset="0"/>
            </a:endParaRPr>
          </a:p>
          <a:p>
            <a:r>
              <a:rPr lang="en-US" altLang="ja-JP" sz="1600" dirty="0">
                <a:latin typeface="Trebuchet MS" panose="020B0603020202020204" pitchFamily="34" charset="0"/>
              </a:rPr>
              <a:t>Soil took 50 years to reach steady state, both above- and below-ground vegetation pools increased over 100 years at a declining rate over time. The model simulation and evolution of total carbon stocks after transplant is consistent with previous assessments. </a:t>
            </a:r>
          </a:p>
          <a:p>
            <a:endParaRPr lang="en-US" altLang="ja-JP" dirty="0">
              <a:latin typeface="Trebuchet MS" panose="020B0603020202020204" pitchFamily="34" charset="0"/>
            </a:endParaRPr>
          </a:p>
        </p:txBody>
      </p:sp>
      <p:graphicFrame>
        <p:nvGraphicFramePr>
          <p:cNvPr id="9" name="Chart 8">
            <a:extLst>
              <a:ext uri="{FF2B5EF4-FFF2-40B4-BE49-F238E27FC236}">
                <a16:creationId xmlns:a16="http://schemas.microsoft.com/office/drawing/2014/main" id="{15ECD517-60AB-CC59-9FE4-8F8FE90565D9}"/>
              </a:ext>
            </a:extLst>
          </p:cNvPr>
          <p:cNvGraphicFramePr/>
          <p:nvPr>
            <p:extLst>
              <p:ext uri="{D42A27DB-BD31-4B8C-83A1-F6EECF244321}">
                <p14:modId xmlns:p14="http://schemas.microsoft.com/office/powerpoint/2010/main" val="754761840"/>
              </p:ext>
            </p:extLst>
          </p:nvPr>
        </p:nvGraphicFramePr>
        <p:xfrm>
          <a:off x="6435747" y="3840397"/>
          <a:ext cx="4850648" cy="2457782"/>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6824595D-502F-4E6C-CAE5-8D853F068573}"/>
              </a:ext>
            </a:extLst>
          </p:cNvPr>
          <p:cNvSpPr txBox="1"/>
          <p:nvPr/>
        </p:nvSpPr>
        <p:spPr>
          <a:xfrm>
            <a:off x="8861071" y="4200046"/>
            <a:ext cx="6570685" cy="338554"/>
          </a:xfrm>
          <a:prstGeom prst="rect">
            <a:avLst/>
          </a:prstGeom>
          <a:noFill/>
        </p:spPr>
        <p:txBody>
          <a:bodyPr wrap="square">
            <a:spAutoFit/>
          </a:bodyPr>
          <a:lstStyle/>
          <a:p>
            <a:r>
              <a:rPr lang="en-US" altLang="ja-JP" sz="1600" b="1" dirty="0">
                <a:solidFill>
                  <a:schemeClr val="accent1"/>
                </a:solidFill>
                <a:latin typeface="Trebuchet MS" panose="020B0603020202020204" pitchFamily="34" charset="0"/>
              </a:rPr>
              <a:t>With ± 220 </a:t>
            </a:r>
            <a:r>
              <a:rPr lang="en-US" altLang="ja-JP" sz="1600" b="1" dirty="0" err="1">
                <a:solidFill>
                  <a:schemeClr val="accent1"/>
                </a:solidFill>
                <a:latin typeface="Trebuchet MS" panose="020B0603020202020204" pitchFamily="34" charset="0"/>
              </a:rPr>
              <a:t>tonnes</a:t>
            </a:r>
            <a:r>
              <a:rPr lang="en-US" altLang="ja-JP" sz="1600" b="1" dirty="0">
                <a:solidFill>
                  <a:schemeClr val="accent1"/>
                </a:solidFill>
                <a:latin typeface="Trebuchet MS" panose="020B0603020202020204" pitchFamily="34" charset="0"/>
              </a:rPr>
              <a:t> C ha-1  </a:t>
            </a:r>
            <a:endParaRPr lang="ja-JP" altLang="en-US" sz="1600" b="1" dirty="0">
              <a:solidFill>
                <a:schemeClr val="accent1"/>
              </a:solidFill>
              <a:latin typeface="Trebuchet MS" panose="020B0603020202020204" pitchFamily="34" charset="0"/>
            </a:endParaRPr>
          </a:p>
        </p:txBody>
      </p:sp>
      <p:sp>
        <p:nvSpPr>
          <p:cNvPr id="13" name="Slide Number Placeholder 12">
            <a:extLst>
              <a:ext uri="{FF2B5EF4-FFF2-40B4-BE49-F238E27FC236}">
                <a16:creationId xmlns:a16="http://schemas.microsoft.com/office/drawing/2014/main" id="{2781D0C1-6E03-265A-2BE9-2D4D1BCBAB54}"/>
              </a:ext>
            </a:extLst>
          </p:cNvPr>
          <p:cNvSpPr>
            <a:spLocks noGrp="1"/>
          </p:cNvSpPr>
          <p:nvPr>
            <p:ph type="sldNum" idx="12"/>
          </p:nvPr>
        </p:nvSpPr>
        <p:spPr/>
        <p:txBody>
          <a:bodyPr/>
          <a:lstStyle/>
          <a:p>
            <a:pPr algn="l"/>
            <a:fld id="{00000000-1234-1234-1234-123412341234}" type="slidenum">
              <a:rPr lang="en-GB" smtClean="0"/>
              <a:pPr algn="l"/>
              <a:t>13</a:t>
            </a:fld>
            <a:endParaRPr lang="en-GB"/>
          </a:p>
        </p:txBody>
      </p:sp>
    </p:spTree>
    <p:extLst>
      <p:ext uri="{BB962C8B-B14F-4D97-AF65-F5344CB8AC3E}">
        <p14:creationId xmlns:p14="http://schemas.microsoft.com/office/powerpoint/2010/main" val="70007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5568AD-3D2E-2BAD-E73E-965101112F31}"/>
              </a:ext>
            </a:extLst>
          </p:cNvPr>
          <p:cNvPicPr>
            <a:picLocks noChangeAspect="1"/>
          </p:cNvPicPr>
          <p:nvPr/>
        </p:nvPicPr>
        <p:blipFill rotWithShape="1">
          <a:blip r:embed="rId4"/>
          <a:srcRect t="4077"/>
          <a:stretch/>
        </p:blipFill>
        <p:spPr>
          <a:xfrm>
            <a:off x="238074" y="608542"/>
            <a:ext cx="5698269" cy="4812170"/>
          </a:xfrm>
          <a:prstGeom prst="rect">
            <a:avLst/>
          </a:prstGeom>
        </p:spPr>
      </p:pic>
      <p:sp>
        <p:nvSpPr>
          <p:cNvPr id="3" name="TextBox 2">
            <a:extLst>
              <a:ext uri="{FF2B5EF4-FFF2-40B4-BE49-F238E27FC236}">
                <a16:creationId xmlns:a16="http://schemas.microsoft.com/office/drawing/2014/main" id="{67DAE1C3-5939-0377-1CB8-DF22A43D7133}"/>
              </a:ext>
            </a:extLst>
          </p:cNvPr>
          <p:cNvSpPr txBox="1"/>
          <p:nvPr/>
        </p:nvSpPr>
        <p:spPr>
          <a:xfrm>
            <a:off x="651444" y="5420712"/>
            <a:ext cx="5502613" cy="1077218"/>
          </a:xfrm>
          <a:prstGeom prst="rect">
            <a:avLst/>
          </a:prstGeom>
          <a:noFill/>
        </p:spPr>
        <p:txBody>
          <a:bodyPr wrap="square">
            <a:spAutoFit/>
          </a:bodyPr>
          <a:lstStyle/>
          <a:p>
            <a:r>
              <a:rPr lang="en-US" altLang="ja-JP" sz="1600" dirty="0">
                <a:latin typeface="Trebuchet MS" panose="020B0603020202020204" pitchFamily="34" charset="0"/>
              </a:rPr>
              <a:t>Fig 6. Grouped contribution analysis of the emission and emission reduction associated with </a:t>
            </a:r>
            <a:r>
              <a:rPr lang="en-US" altLang="ja-JP" sz="1600" b="1" dirty="0">
                <a:latin typeface="Trebuchet MS" panose="020B0603020202020204" pitchFamily="34" charset="0"/>
              </a:rPr>
              <a:t>reforesting one hectare </a:t>
            </a:r>
            <a:r>
              <a:rPr lang="en-US" altLang="ja-JP" sz="1600" dirty="0">
                <a:latin typeface="Trebuchet MS" panose="020B0603020202020204" pitchFamily="34" charset="0"/>
              </a:rPr>
              <a:t>from the case study plot including </a:t>
            </a:r>
            <a:r>
              <a:rPr lang="en-US" altLang="ja-JP" sz="1600" b="1" dirty="0">
                <a:latin typeface="Trebuchet MS" panose="020B0603020202020204" pitchFamily="34" charset="0"/>
              </a:rPr>
              <a:t>one year maintenance.</a:t>
            </a:r>
            <a:r>
              <a:rPr lang="en-US" altLang="ja-JP" sz="1600" dirty="0">
                <a:latin typeface="Trebuchet MS" panose="020B0603020202020204" pitchFamily="34" charset="0"/>
              </a:rPr>
              <a:t> The error bars represent ±1 SD</a:t>
            </a:r>
            <a:endParaRPr lang="ja-JP" altLang="en-US" sz="1600" dirty="0">
              <a:latin typeface="Trebuchet MS" panose="020B0603020202020204" pitchFamily="34" charset="0"/>
            </a:endParaRPr>
          </a:p>
        </p:txBody>
      </p:sp>
      <p:sp>
        <p:nvSpPr>
          <p:cNvPr id="9" name="TextBox 8">
            <a:extLst>
              <a:ext uri="{FF2B5EF4-FFF2-40B4-BE49-F238E27FC236}">
                <a16:creationId xmlns:a16="http://schemas.microsoft.com/office/drawing/2014/main" id="{CFA7964D-995B-BD81-7EE6-753F862BE7E4}"/>
              </a:ext>
            </a:extLst>
          </p:cNvPr>
          <p:cNvSpPr txBox="1"/>
          <p:nvPr/>
        </p:nvSpPr>
        <p:spPr>
          <a:xfrm>
            <a:off x="6349713" y="1081062"/>
            <a:ext cx="5284897" cy="4339650"/>
          </a:xfrm>
          <a:prstGeom prst="rect">
            <a:avLst/>
          </a:prstGeom>
          <a:noFill/>
        </p:spPr>
        <p:txBody>
          <a:bodyPr wrap="square">
            <a:spAutoFit/>
          </a:bodyPr>
          <a:lstStyle/>
          <a:p>
            <a:r>
              <a:rPr lang="en-US" altLang="ja-JP" sz="2400" b="1" dirty="0">
                <a:solidFill>
                  <a:srgbClr val="002060"/>
                </a:solidFill>
                <a:latin typeface="Trebuchet MS" panose="020B0603020202020204" pitchFamily="34" charset="0"/>
              </a:rPr>
              <a:t>Result:</a:t>
            </a:r>
          </a:p>
          <a:p>
            <a:r>
              <a:rPr lang="en-US" altLang="ja-JP" sz="2400" b="1" dirty="0">
                <a:solidFill>
                  <a:srgbClr val="002060"/>
                </a:solidFill>
                <a:latin typeface="Trebuchet MS" panose="020B0603020202020204" pitchFamily="34" charset="0"/>
              </a:rPr>
              <a:t>B. Life cycle assessment of the case study plot.</a:t>
            </a:r>
          </a:p>
          <a:p>
            <a:endParaRPr lang="en-US" altLang="ja-JP" sz="2400" b="1" dirty="0">
              <a:solidFill>
                <a:srgbClr val="002060"/>
              </a:solidFill>
              <a:latin typeface="Trebuchet MS" panose="020B0603020202020204" pitchFamily="34" charset="0"/>
            </a:endParaRPr>
          </a:p>
          <a:p>
            <a:r>
              <a:rPr lang="en-US" altLang="ja-JP" dirty="0">
                <a:latin typeface="Trebuchet MS" panose="020B0603020202020204" pitchFamily="34" charset="0"/>
              </a:rPr>
              <a:t>Most of the establishment emissions arise from pyrolysis, fertilizer manufacture and use, and associated N2O emissions</a:t>
            </a:r>
            <a:r>
              <a:rPr lang="en-US" altLang="ja-JP" b="1" dirty="0">
                <a:solidFill>
                  <a:schemeClr val="tx2"/>
                </a:solidFill>
                <a:latin typeface="Trebuchet MS" panose="020B0603020202020204" pitchFamily="34" charset="0"/>
              </a:rPr>
              <a:t>,90% </a:t>
            </a:r>
            <a:r>
              <a:rPr lang="en-US" altLang="ja-JP" dirty="0">
                <a:latin typeface="Trebuchet MS" panose="020B0603020202020204" pitchFamily="34" charset="0"/>
              </a:rPr>
              <a:t>of the sequestration comes from the 1.11 t </a:t>
            </a:r>
            <a:r>
              <a:rPr lang="en-US" altLang="ja-JP" b="1" dirty="0">
                <a:solidFill>
                  <a:schemeClr val="tx2"/>
                </a:solidFill>
                <a:latin typeface="Trebuchet MS" panose="020B0603020202020204" pitchFamily="34" charset="0"/>
              </a:rPr>
              <a:t>biochar</a:t>
            </a:r>
            <a:r>
              <a:rPr lang="en-US" altLang="ja-JP" dirty="0">
                <a:latin typeface="Trebuchet MS" panose="020B0603020202020204" pitchFamily="34" charset="0"/>
              </a:rPr>
              <a:t> ha−1 application (capturing 3.45 t CO2e ha−1, i.e. 0.94 t C ha−1). </a:t>
            </a:r>
          </a:p>
          <a:p>
            <a:endParaRPr lang="en-US" altLang="ja-JP" dirty="0">
              <a:latin typeface="Trebuchet MS" panose="020B0603020202020204" pitchFamily="34" charset="0"/>
            </a:endParaRPr>
          </a:p>
          <a:p>
            <a:r>
              <a:rPr lang="en-US" altLang="ja-JP" b="1" dirty="0">
                <a:solidFill>
                  <a:schemeClr val="tx2"/>
                </a:solidFill>
                <a:latin typeface="Trebuchet MS" panose="020B0603020202020204" pitchFamily="34" charset="0"/>
              </a:rPr>
              <a:t>Excluding biochar</a:t>
            </a:r>
            <a:r>
              <a:rPr lang="en-US" altLang="ja-JP" dirty="0">
                <a:latin typeface="Trebuchet MS" panose="020B0603020202020204" pitchFamily="34" charset="0"/>
              </a:rPr>
              <a:t> production and use, establishing the case study plot </a:t>
            </a:r>
            <a:r>
              <a:rPr lang="en-US" altLang="ja-JP" b="1" dirty="0">
                <a:latin typeface="Trebuchet MS" panose="020B0603020202020204" pitchFamily="34" charset="0"/>
              </a:rPr>
              <a:t>emits </a:t>
            </a:r>
            <a:r>
              <a:rPr lang="en-US" altLang="ja-JP" dirty="0">
                <a:latin typeface="Trebuchet MS" panose="020B0603020202020204" pitchFamily="34" charset="0"/>
              </a:rPr>
              <a:t>the C (0.35 t C ha-1).</a:t>
            </a:r>
          </a:p>
        </p:txBody>
      </p:sp>
      <p:sp>
        <p:nvSpPr>
          <p:cNvPr id="10" name="Rectangle 9">
            <a:extLst>
              <a:ext uri="{FF2B5EF4-FFF2-40B4-BE49-F238E27FC236}">
                <a16:creationId xmlns:a16="http://schemas.microsoft.com/office/drawing/2014/main" id="{19BDCAD9-8DE8-DBE7-3081-5FFDC73B9FD4}"/>
              </a:ext>
            </a:extLst>
          </p:cNvPr>
          <p:cNvSpPr/>
          <p:nvPr/>
        </p:nvSpPr>
        <p:spPr>
          <a:xfrm>
            <a:off x="1059543" y="1756229"/>
            <a:ext cx="1045028" cy="22497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Picture 11" descr="A picture containing person, hand, holding, piece&#10;&#10;Description automatically generated">
            <a:extLst>
              <a:ext uri="{FF2B5EF4-FFF2-40B4-BE49-F238E27FC236}">
                <a16:creationId xmlns:a16="http://schemas.microsoft.com/office/drawing/2014/main" id="{9D4B8E1C-A9FA-5CCC-4EFF-2578B1987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2519" y="5160574"/>
            <a:ext cx="1677812" cy="1336515"/>
          </a:xfrm>
          <a:prstGeom prst="ellipse">
            <a:avLst/>
          </a:prstGeom>
        </p:spPr>
      </p:pic>
      <p:sp>
        <p:nvSpPr>
          <p:cNvPr id="13" name="Slide Number Placeholder 12">
            <a:extLst>
              <a:ext uri="{FF2B5EF4-FFF2-40B4-BE49-F238E27FC236}">
                <a16:creationId xmlns:a16="http://schemas.microsoft.com/office/drawing/2014/main" id="{87BCF2C4-2861-6963-30C9-2A203C934FE1}"/>
              </a:ext>
            </a:extLst>
          </p:cNvPr>
          <p:cNvSpPr>
            <a:spLocks noGrp="1"/>
          </p:cNvSpPr>
          <p:nvPr>
            <p:ph type="sldNum" idx="12"/>
          </p:nvPr>
        </p:nvSpPr>
        <p:spPr/>
        <p:txBody>
          <a:bodyPr/>
          <a:lstStyle/>
          <a:p>
            <a:pPr algn="l"/>
            <a:fld id="{00000000-1234-1234-1234-123412341234}" type="slidenum">
              <a:rPr lang="en-GB" smtClean="0"/>
              <a:pPr algn="l"/>
              <a:t>14</a:t>
            </a:fld>
            <a:endParaRPr lang="en-GB"/>
          </a:p>
        </p:txBody>
      </p:sp>
    </p:spTree>
    <p:extLst>
      <p:ext uri="{BB962C8B-B14F-4D97-AF65-F5344CB8AC3E}">
        <p14:creationId xmlns:p14="http://schemas.microsoft.com/office/powerpoint/2010/main" val="363467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582E56-F6B2-42FE-7977-25388E90833A}"/>
              </a:ext>
            </a:extLst>
          </p:cNvPr>
          <p:cNvSpPr txBox="1"/>
          <p:nvPr/>
        </p:nvSpPr>
        <p:spPr>
          <a:xfrm>
            <a:off x="879942" y="5456046"/>
            <a:ext cx="6750304" cy="1077218"/>
          </a:xfrm>
          <a:prstGeom prst="rect">
            <a:avLst/>
          </a:prstGeom>
          <a:noFill/>
        </p:spPr>
        <p:txBody>
          <a:bodyPr wrap="square">
            <a:spAutoFit/>
          </a:bodyPr>
          <a:lstStyle/>
          <a:p>
            <a:r>
              <a:rPr lang="en-US" altLang="ja-JP" sz="1600" dirty="0">
                <a:latin typeface="Trebuchet MS" panose="020B0603020202020204" pitchFamily="34" charset="0"/>
              </a:rPr>
              <a:t>Fig 7. Time needed in years (labels) to reach estimated claim of 100 kg CO2 captured per tree. The red label represents the time in years necessary to offset the emissions associated to set up the </a:t>
            </a:r>
          </a:p>
          <a:p>
            <a:r>
              <a:rPr lang="en-US" altLang="ja-JP" sz="1600" dirty="0">
                <a:latin typeface="Trebuchet MS" panose="020B0603020202020204" pitchFamily="34" charset="0"/>
              </a:rPr>
              <a:t>plot. The ribbon around the model carbon capture rate is ±1 SD</a:t>
            </a:r>
            <a:endParaRPr lang="ja-JP" altLang="en-US" sz="1600" dirty="0">
              <a:latin typeface="Trebuchet MS" panose="020B0603020202020204" pitchFamily="34" charset="0"/>
            </a:endParaRPr>
          </a:p>
        </p:txBody>
      </p:sp>
      <p:sp>
        <p:nvSpPr>
          <p:cNvPr id="12" name="TextBox 11">
            <a:extLst>
              <a:ext uri="{FF2B5EF4-FFF2-40B4-BE49-F238E27FC236}">
                <a16:creationId xmlns:a16="http://schemas.microsoft.com/office/drawing/2014/main" id="{5FF6B530-582D-B55D-448E-FC30F6B17420}"/>
              </a:ext>
            </a:extLst>
          </p:cNvPr>
          <p:cNvSpPr txBox="1"/>
          <p:nvPr/>
        </p:nvSpPr>
        <p:spPr>
          <a:xfrm>
            <a:off x="7185335" y="477125"/>
            <a:ext cx="5006665" cy="1569660"/>
          </a:xfrm>
          <a:prstGeom prst="rect">
            <a:avLst/>
          </a:prstGeom>
          <a:noFill/>
        </p:spPr>
        <p:txBody>
          <a:bodyPr wrap="square">
            <a:spAutoFit/>
          </a:bodyPr>
          <a:lstStyle/>
          <a:p>
            <a:r>
              <a:rPr lang="en-US" altLang="ja-JP" sz="2400" b="1" dirty="0">
                <a:solidFill>
                  <a:srgbClr val="002060"/>
                </a:solidFill>
                <a:latin typeface="Trebuchet MS" panose="020B0603020202020204" pitchFamily="34" charset="0"/>
              </a:rPr>
              <a:t>Result:</a:t>
            </a:r>
          </a:p>
          <a:p>
            <a:r>
              <a:rPr lang="en-US" altLang="ja-JP" sz="2400" b="1" dirty="0">
                <a:solidFill>
                  <a:srgbClr val="002060"/>
                </a:solidFill>
                <a:latin typeface="Trebuchet MS" panose="020B0603020202020204" pitchFamily="34" charset="0"/>
              </a:rPr>
              <a:t>C. Comparison with a hypothetical reforestation</a:t>
            </a:r>
          </a:p>
          <a:p>
            <a:endParaRPr lang="en-US" altLang="ja-JP" sz="2400" b="1" dirty="0">
              <a:solidFill>
                <a:srgbClr val="002060"/>
              </a:solidFill>
              <a:latin typeface="Trebuchet MS" panose="020B0603020202020204" pitchFamily="34" charset="0"/>
            </a:endParaRPr>
          </a:p>
        </p:txBody>
      </p:sp>
      <p:pic>
        <p:nvPicPr>
          <p:cNvPr id="14" name="Picture 13">
            <a:extLst>
              <a:ext uri="{FF2B5EF4-FFF2-40B4-BE49-F238E27FC236}">
                <a16:creationId xmlns:a16="http://schemas.microsoft.com/office/drawing/2014/main" id="{2DEFC3B6-41B8-2D32-E2CB-F92EFC62D683}"/>
              </a:ext>
            </a:extLst>
          </p:cNvPr>
          <p:cNvPicPr>
            <a:picLocks noChangeAspect="1"/>
          </p:cNvPicPr>
          <p:nvPr/>
        </p:nvPicPr>
        <p:blipFill rotWithShape="1">
          <a:blip r:embed="rId3"/>
          <a:srcRect l="5817" r="5664"/>
          <a:stretch/>
        </p:blipFill>
        <p:spPr>
          <a:xfrm>
            <a:off x="713970" y="220475"/>
            <a:ext cx="6194830" cy="5312411"/>
          </a:xfrm>
          <a:prstGeom prst="rect">
            <a:avLst/>
          </a:prstGeom>
        </p:spPr>
      </p:pic>
      <p:sp>
        <p:nvSpPr>
          <p:cNvPr id="19" name="TextBox 18">
            <a:extLst>
              <a:ext uri="{FF2B5EF4-FFF2-40B4-BE49-F238E27FC236}">
                <a16:creationId xmlns:a16="http://schemas.microsoft.com/office/drawing/2014/main" id="{DDB7F4E5-EFEE-41FF-5E6F-F8C3F55E8CD5}"/>
              </a:ext>
            </a:extLst>
          </p:cNvPr>
          <p:cNvSpPr txBox="1"/>
          <p:nvPr/>
        </p:nvSpPr>
        <p:spPr>
          <a:xfrm>
            <a:off x="7234508" y="2072005"/>
            <a:ext cx="4606379" cy="1200329"/>
          </a:xfrm>
          <a:prstGeom prst="rect">
            <a:avLst/>
          </a:prstGeom>
          <a:noFill/>
        </p:spPr>
        <p:txBody>
          <a:bodyPr wrap="square">
            <a:spAutoFit/>
          </a:bodyPr>
          <a:lstStyle/>
          <a:p>
            <a:r>
              <a:rPr lang="en-US" altLang="ja-JP" sz="1800" b="1" dirty="0">
                <a:latin typeface="Trebuchet MS" panose="020B0603020202020204" pitchFamily="34" charset="0"/>
              </a:rPr>
              <a:t>4.1 years</a:t>
            </a:r>
            <a:r>
              <a:rPr lang="en-US" altLang="ja-JP" sz="1800" dirty="0">
                <a:latin typeface="Trebuchet MS" panose="020B0603020202020204" pitchFamily="34" charset="0"/>
              </a:rPr>
              <a:t> after transplanting to capture </a:t>
            </a:r>
            <a:r>
              <a:rPr lang="en-US" altLang="ja-JP" sz="1800" b="1" dirty="0">
                <a:latin typeface="Trebuchet MS" panose="020B0603020202020204" pitchFamily="34" charset="0"/>
              </a:rPr>
              <a:t>100 kg CO2 per tree planted</a:t>
            </a:r>
            <a:r>
              <a:rPr lang="en-US" altLang="ja-JP" sz="1800" dirty="0">
                <a:latin typeface="Trebuchet MS" panose="020B0603020202020204" pitchFamily="34" charset="0"/>
              </a:rPr>
              <a:t>, which is a typical reforestation platform target. </a:t>
            </a:r>
          </a:p>
          <a:p>
            <a:endParaRPr lang="en-US" altLang="ja-JP" dirty="0">
              <a:latin typeface="Trebuchet MS" panose="020B0603020202020204" pitchFamily="34" charset="0"/>
            </a:endParaRPr>
          </a:p>
        </p:txBody>
      </p:sp>
      <p:sp>
        <p:nvSpPr>
          <p:cNvPr id="20" name="Slide Number Placeholder 19">
            <a:extLst>
              <a:ext uri="{FF2B5EF4-FFF2-40B4-BE49-F238E27FC236}">
                <a16:creationId xmlns:a16="http://schemas.microsoft.com/office/drawing/2014/main" id="{2F5B3CC9-1736-01F5-C620-15E7964D43FA}"/>
              </a:ext>
            </a:extLst>
          </p:cNvPr>
          <p:cNvSpPr>
            <a:spLocks noGrp="1"/>
          </p:cNvSpPr>
          <p:nvPr>
            <p:ph type="sldNum" idx="12"/>
          </p:nvPr>
        </p:nvSpPr>
        <p:spPr/>
        <p:txBody>
          <a:bodyPr/>
          <a:lstStyle/>
          <a:p>
            <a:pPr algn="l"/>
            <a:fld id="{00000000-1234-1234-1234-123412341234}" type="slidenum">
              <a:rPr lang="en-GB" smtClean="0"/>
              <a:pPr algn="l"/>
              <a:t>15</a:t>
            </a:fld>
            <a:endParaRPr lang="en-GB"/>
          </a:p>
        </p:txBody>
      </p:sp>
    </p:spTree>
    <p:extLst>
      <p:ext uri="{BB962C8B-B14F-4D97-AF65-F5344CB8AC3E}">
        <p14:creationId xmlns:p14="http://schemas.microsoft.com/office/powerpoint/2010/main" val="346229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7B96-5992-B808-61D6-839EFBD3F7DB}"/>
              </a:ext>
            </a:extLst>
          </p:cNvPr>
          <p:cNvSpPr>
            <a:spLocks noGrp="1"/>
          </p:cNvSpPr>
          <p:nvPr>
            <p:ph type="title"/>
          </p:nvPr>
        </p:nvSpPr>
        <p:spPr>
          <a:xfrm>
            <a:off x="838200" y="2766218"/>
            <a:ext cx="10515600" cy="1325563"/>
          </a:xfrm>
        </p:spPr>
        <p:txBody>
          <a:bodyPr>
            <a:normAutofit fontScale="90000"/>
          </a:bodyPr>
          <a:lstStyle/>
          <a:p>
            <a:pPr algn="ctr"/>
            <a:r>
              <a:rPr lang="en-US" altLang="ja-JP" sz="4400" b="1" dirty="0">
                <a:solidFill>
                  <a:schemeClr val="bg1"/>
                </a:solidFill>
                <a:latin typeface="Trebuchet MS" panose="020B0603020202020204" pitchFamily="34" charset="0"/>
              </a:rPr>
              <a:t>3. A global analysis of the cost-efficiency</a:t>
            </a:r>
            <a:br>
              <a:rPr lang="en-US" altLang="ja-JP" sz="4400" b="1" dirty="0">
                <a:solidFill>
                  <a:schemeClr val="bg1"/>
                </a:solidFill>
                <a:latin typeface="Trebuchet MS" panose="020B0603020202020204" pitchFamily="34" charset="0"/>
              </a:rPr>
            </a:br>
            <a:r>
              <a:rPr lang="en-US" altLang="ja-JP" sz="4400" b="1" dirty="0">
                <a:solidFill>
                  <a:schemeClr val="bg1"/>
                </a:solidFill>
                <a:latin typeface="Trebuchet MS" panose="020B0603020202020204" pitchFamily="34" charset="0"/>
              </a:rPr>
              <a:t>of forest carbon sequestration</a:t>
            </a:r>
            <a:br>
              <a:rPr lang="en-US" altLang="ja-JP" sz="4400" b="1" dirty="0">
                <a:solidFill>
                  <a:schemeClr val="bg1"/>
                </a:solidFill>
                <a:latin typeface="Trebuchet MS" panose="020B0603020202020204" pitchFamily="34" charset="0"/>
              </a:rPr>
            </a:br>
            <a:br>
              <a:rPr lang="en-US" altLang="ja-JP" sz="4400" b="1" dirty="0">
                <a:solidFill>
                  <a:schemeClr val="bg1"/>
                </a:solidFill>
                <a:latin typeface="Trebuchet MS" panose="020B0603020202020204" pitchFamily="34" charset="0"/>
              </a:rPr>
            </a:br>
            <a:r>
              <a:rPr lang="en-US" altLang="ja-JP" sz="3100" b="1" dirty="0">
                <a:solidFill>
                  <a:schemeClr val="bg1"/>
                </a:solidFill>
                <a:latin typeface="Trebuchet MS" panose="020B0603020202020204" pitchFamily="34" charset="0"/>
              </a:rPr>
              <a:t>(Grafton et al., 2021)</a:t>
            </a:r>
            <a:endParaRPr kumimoji="1" lang="ja-JP" altLang="en-US" b="1" dirty="0">
              <a:solidFill>
                <a:schemeClr val="bg1"/>
              </a:solidFill>
              <a:latin typeface="Trebuchet MS" panose="020B0603020202020204" pitchFamily="34" charset="0"/>
            </a:endParaRPr>
          </a:p>
        </p:txBody>
      </p:sp>
      <p:sp>
        <p:nvSpPr>
          <p:cNvPr id="3" name="Slide Number Placeholder 2">
            <a:extLst>
              <a:ext uri="{FF2B5EF4-FFF2-40B4-BE49-F238E27FC236}">
                <a16:creationId xmlns:a16="http://schemas.microsoft.com/office/drawing/2014/main" id="{D885EAD7-E01C-4B21-A392-3EFA7526B834}"/>
              </a:ext>
            </a:extLst>
          </p:cNvPr>
          <p:cNvSpPr>
            <a:spLocks noGrp="1"/>
          </p:cNvSpPr>
          <p:nvPr>
            <p:ph type="sldNum" sz="quarter" idx="12"/>
          </p:nvPr>
        </p:nvSpPr>
        <p:spPr/>
        <p:txBody>
          <a:bodyPr/>
          <a:lstStyle/>
          <a:p>
            <a:fld id="{DA5751D8-EA5E-4C9A-9690-F81EAFC3CA55}" type="slidenum">
              <a:rPr kumimoji="1" lang="ja-JP" altLang="en-US" smtClean="0"/>
              <a:t>16</a:t>
            </a:fld>
            <a:endParaRPr kumimoji="1" lang="ja-JP" altLang="en-US"/>
          </a:p>
        </p:txBody>
      </p:sp>
    </p:spTree>
    <p:extLst>
      <p:ext uri="{BB962C8B-B14F-4D97-AF65-F5344CB8AC3E}">
        <p14:creationId xmlns:p14="http://schemas.microsoft.com/office/powerpoint/2010/main" val="267766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5069E0E-29F4-6E62-74BD-8DBD58F17D7B}"/>
              </a:ext>
            </a:extLst>
          </p:cNvPr>
          <p:cNvSpPr/>
          <p:nvPr/>
        </p:nvSpPr>
        <p:spPr>
          <a:xfrm>
            <a:off x="780143" y="2032000"/>
            <a:ext cx="10385697" cy="3541486"/>
          </a:xfrm>
          <a:prstGeom prst="rect">
            <a:avLst/>
          </a:prstGeom>
          <a:solidFill>
            <a:srgbClr val="D5ECE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15">
            <a:extLst>
              <a:ext uri="{FF2B5EF4-FFF2-40B4-BE49-F238E27FC236}">
                <a16:creationId xmlns:a16="http://schemas.microsoft.com/office/drawing/2014/main" id="{3E890C11-8CEC-5A86-82E5-D4B293181C65}"/>
              </a:ext>
            </a:extLst>
          </p:cNvPr>
          <p:cNvSpPr/>
          <p:nvPr/>
        </p:nvSpPr>
        <p:spPr>
          <a:xfrm>
            <a:off x="6992254" y="2266886"/>
            <a:ext cx="4064000" cy="449944"/>
          </a:xfrm>
          <a:prstGeom prst="rect">
            <a:avLst/>
          </a:prstGeom>
          <a:solidFill>
            <a:srgbClr val="D5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latin typeface="Trebuchet MS" panose="020B0603020202020204" pitchFamily="34" charset="0"/>
              </a:rPr>
              <a:t>Private and non private co-benefits</a:t>
            </a:r>
            <a:endParaRPr kumimoji="1" lang="ja-JP" altLang="en-US" sz="1600" b="1" dirty="0">
              <a:solidFill>
                <a:schemeClr val="tx1"/>
              </a:solidFill>
              <a:latin typeface="Trebuchet MS" panose="020B0603020202020204" pitchFamily="34" charset="0"/>
            </a:endParaRPr>
          </a:p>
        </p:txBody>
      </p:sp>
      <p:sp>
        <p:nvSpPr>
          <p:cNvPr id="8" name="Rectangle 7">
            <a:extLst>
              <a:ext uri="{FF2B5EF4-FFF2-40B4-BE49-F238E27FC236}">
                <a16:creationId xmlns:a16="http://schemas.microsoft.com/office/drawing/2014/main" id="{2294F8BA-A251-9D4D-1B27-339C5B02EDA1}"/>
              </a:ext>
            </a:extLst>
          </p:cNvPr>
          <p:cNvSpPr/>
          <p:nvPr/>
        </p:nvSpPr>
        <p:spPr>
          <a:xfrm>
            <a:off x="2217056" y="5134425"/>
            <a:ext cx="5363029" cy="181431"/>
          </a:xfrm>
          <a:prstGeom prst="rect">
            <a:avLst/>
          </a:prstGeom>
          <a:solidFill>
            <a:srgbClr val="D5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Trebuchet MS" panose="020B0603020202020204" pitchFamily="34" charset="0"/>
              </a:rPr>
              <a:t>Net amount of sequestered carbon</a:t>
            </a:r>
            <a:endParaRPr kumimoji="1" lang="ja-JP" altLang="en-US" sz="1600" b="1" dirty="0">
              <a:solidFill>
                <a:schemeClr val="tx1"/>
              </a:solidFill>
              <a:latin typeface="Trebuchet MS" panose="020B0603020202020204" pitchFamily="34" charset="0"/>
            </a:endParaRPr>
          </a:p>
        </p:txBody>
      </p:sp>
      <p:sp>
        <p:nvSpPr>
          <p:cNvPr id="7" name="Rectangle 6">
            <a:extLst>
              <a:ext uri="{FF2B5EF4-FFF2-40B4-BE49-F238E27FC236}">
                <a16:creationId xmlns:a16="http://schemas.microsoft.com/office/drawing/2014/main" id="{5BF17629-1662-34A4-BFCF-8F41EAC5FEEC}"/>
              </a:ext>
            </a:extLst>
          </p:cNvPr>
          <p:cNvSpPr/>
          <p:nvPr/>
        </p:nvSpPr>
        <p:spPr>
          <a:xfrm>
            <a:off x="925284" y="2195284"/>
            <a:ext cx="4731657" cy="449944"/>
          </a:xfrm>
          <a:prstGeom prst="rect">
            <a:avLst/>
          </a:prstGeom>
          <a:solidFill>
            <a:srgbClr val="D5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solidFill>
                <a:latin typeface="Trebuchet MS" panose="020B0603020202020204" pitchFamily="34" charset="0"/>
              </a:rPr>
              <a:t>Net costs for forest carbon sequestration</a:t>
            </a:r>
            <a:endParaRPr kumimoji="1" lang="ja-JP" altLang="en-US" sz="1600" b="1" dirty="0">
              <a:solidFill>
                <a:schemeClr val="tx1"/>
              </a:solidFill>
              <a:latin typeface="Trebuchet MS" panose="020B0603020202020204" pitchFamily="34" charset="0"/>
            </a:endParaRPr>
          </a:p>
        </p:txBody>
      </p:sp>
      <p:graphicFrame>
        <p:nvGraphicFramePr>
          <p:cNvPr id="4" name="Diagram 3">
            <a:extLst>
              <a:ext uri="{FF2B5EF4-FFF2-40B4-BE49-F238E27FC236}">
                <a16:creationId xmlns:a16="http://schemas.microsoft.com/office/drawing/2014/main" id="{052C7F2C-9251-8D33-B7E1-67FFBE37F426}"/>
              </a:ext>
            </a:extLst>
          </p:cNvPr>
          <p:cNvGraphicFramePr/>
          <p:nvPr>
            <p:extLst>
              <p:ext uri="{D42A27DB-BD31-4B8C-83A1-F6EECF244321}">
                <p14:modId xmlns:p14="http://schemas.microsoft.com/office/powerpoint/2010/main" val="707020959"/>
              </p:ext>
            </p:extLst>
          </p:nvPr>
        </p:nvGraphicFramePr>
        <p:xfrm>
          <a:off x="591457" y="2699657"/>
          <a:ext cx="6647541" cy="2365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53D07C68-360E-6983-3D47-6068871FDBE3}"/>
              </a:ext>
            </a:extLst>
          </p:cNvPr>
          <p:cNvSpPr/>
          <p:nvPr/>
        </p:nvSpPr>
        <p:spPr>
          <a:xfrm>
            <a:off x="925284" y="2195284"/>
            <a:ext cx="5979885" cy="168728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Rectangle 5">
            <a:extLst>
              <a:ext uri="{FF2B5EF4-FFF2-40B4-BE49-F238E27FC236}">
                <a16:creationId xmlns:a16="http://schemas.microsoft.com/office/drawing/2014/main" id="{E75B8FEB-F642-E4D6-2524-E99F8ED2F60C}"/>
              </a:ext>
            </a:extLst>
          </p:cNvPr>
          <p:cNvSpPr/>
          <p:nvPr/>
        </p:nvSpPr>
        <p:spPr>
          <a:xfrm>
            <a:off x="925284" y="3937001"/>
            <a:ext cx="5979885" cy="15058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TextBox 9">
            <a:extLst>
              <a:ext uri="{FF2B5EF4-FFF2-40B4-BE49-F238E27FC236}">
                <a16:creationId xmlns:a16="http://schemas.microsoft.com/office/drawing/2014/main" id="{4902BB34-7A19-0E6B-2126-0F9A5983E62E}"/>
              </a:ext>
            </a:extLst>
          </p:cNvPr>
          <p:cNvSpPr txBox="1"/>
          <p:nvPr/>
        </p:nvSpPr>
        <p:spPr>
          <a:xfrm>
            <a:off x="780143" y="365734"/>
            <a:ext cx="5836557" cy="1323439"/>
          </a:xfrm>
          <a:prstGeom prst="rect">
            <a:avLst/>
          </a:prstGeom>
          <a:noFill/>
        </p:spPr>
        <p:txBody>
          <a:bodyPr wrap="square">
            <a:spAutoFit/>
          </a:bodyPr>
          <a:lstStyle/>
          <a:p>
            <a:r>
              <a:rPr lang="en-US" altLang="ja-JP" sz="2400" b="1" dirty="0">
                <a:latin typeface="Trebuchet MS" panose="020B0603020202020204" pitchFamily="34" charset="0"/>
              </a:rPr>
              <a:t>Assessment of countries where forest carbon sequestration would be the most </a:t>
            </a:r>
            <a:r>
              <a:rPr lang="en-US" altLang="ja-JP" sz="3200" b="1" dirty="0">
                <a:solidFill>
                  <a:srgbClr val="002060"/>
                </a:solidFill>
                <a:latin typeface="Trebuchet MS" panose="020B0603020202020204" pitchFamily="34" charset="0"/>
              </a:rPr>
              <a:t>cost</a:t>
            </a:r>
            <a:r>
              <a:rPr lang="en-US" altLang="ja-JP" sz="2400" b="1" dirty="0">
                <a:latin typeface="Trebuchet MS" panose="020B0603020202020204" pitchFamily="34" charset="0"/>
              </a:rPr>
              <a:t>-efficient</a:t>
            </a:r>
            <a:endParaRPr lang="ja-JP" altLang="en-US" sz="2400" b="1" dirty="0">
              <a:latin typeface="Trebuchet MS" panose="020B0603020202020204" pitchFamily="34" charset="0"/>
            </a:endParaRPr>
          </a:p>
        </p:txBody>
      </p:sp>
      <p:graphicFrame>
        <p:nvGraphicFramePr>
          <p:cNvPr id="11" name="Diagram 10">
            <a:extLst>
              <a:ext uri="{FF2B5EF4-FFF2-40B4-BE49-F238E27FC236}">
                <a16:creationId xmlns:a16="http://schemas.microsoft.com/office/drawing/2014/main" id="{8EB426D9-EE94-2BC3-C822-42CA1627B7A3}"/>
              </a:ext>
            </a:extLst>
          </p:cNvPr>
          <p:cNvGraphicFramePr/>
          <p:nvPr>
            <p:extLst>
              <p:ext uri="{D42A27DB-BD31-4B8C-83A1-F6EECF244321}">
                <p14:modId xmlns:p14="http://schemas.microsoft.com/office/powerpoint/2010/main" val="4173308785"/>
              </p:ext>
            </p:extLst>
          </p:nvPr>
        </p:nvGraphicFramePr>
        <p:xfrm>
          <a:off x="4161968" y="2769443"/>
          <a:ext cx="9724571" cy="1058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Rectangle 11">
            <a:extLst>
              <a:ext uri="{FF2B5EF4-FFF2-40B4-BE49-F238E27FC236}">
                <a16:creationId xmlns:a16="http://schemas.microsoft.com/office/drawing/2014/main" id="{91293593-CC55-58FB-B400-AF1794A92135}"/>
              </a:ext>
            </a:extLst>
          </p:cNvPr>
          <p:cNvSpPr/>
          <p:nvPr/>
        </p:nvSpPr>
        <p:spPr>
          <a:xfrm>
            <a:off x="6992254" y="2195284"/>
            <a:ext cx="4005943" cy="168728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aphicFrame>
        <p:nvGraphicFramePr>
          <p:cNvPr id="21" name="Diagram 20">
            <a:extLst>
              <a:ext uri="{FF2B5EF4-FFF2-40B4-BE49-F238E27FC236}">
                <a16:creationId xmlns:a16="http://schemas.microsoft.com/office/drawing/2014/main" id="{B6237B43-6BAB-6780-A6EB-EFF121FFE73F}"/>
              </a:ext>
            </a:extLst>
          </p:cNvPr>
          <p:cNvGraphicFramePr/>
          <p:nvPr>
            <p:extLst>
              <p:ext uri="{D42A27DB-BD31-4B8C-83A1-F6EECF244321}">
                <p14:modId xmlns:p14="http://schemas.microsoft.com/office/powerpoint/2010/main" val="3402720806"/>
              </p:ext>
            </p:extLst>
          </p:nvPr>
        </p:nvGraphicFramePr>
        <p:xfrm>
          <a:off x="6376304" y="313029"/>
          <a:ext cx="2831196" cy="122911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2" name="Rectangle 21">
            <a:extLst>
              <a:ext uri="{FF2B5EF4-FFF2-40B4-BE49-F238E27FC236}">
                <a16:creationId xmlns:a16="http://schemas.microsoft.com/office/drawing/2014/main" id="{CB70005E-E001-38EA-68B2-0DF0654A7D2B}"/>
              </a:ext>
            </a:extLst>
          </p:cNvPr>
          <p:cNvSpPr/>
          <p:nvPr/>
        </p:nvSpPr>
        <p:spPr>
          <a:xfrm>
            <a:off x="780142" y="5569860"/>
            <a:ext cx="10385697" cy="780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accent1">
                    <a:lumMod val="75000"/>
                  </a:schemeClr>
                </a:solidFill>
                <a:latin typeface="Trebuchet MS" panose="020B0603020202020204" pitchFamily="34" charset="0"/>
              </a:rPr>
              <a:t>Data Source: </a:t>
            </a:r>
            <a:r>
              <a:rPr lang="en-US" altLang="ja-JP" sz="1200" dirty="0">
                <a:solidFill>
                  <a:schemeClr val="bg2">
                    <a:lumMod val="50000"/>
                  </a:schemeClr>
                </a:solidFill>
                <a:latin typeface="Trebuchet MS" panose="020B0603020202020204" pitchFamily="34" charset="0"/>
              </a:rPr>
              <a:t>World Bank (WDI database), </a:t>
            </a:r>
            <a:r>
              <a:rPr lang="en-US" altLang="ja-JP" sz="1200" dirty="0" err="1">
                <a:solidFill>
                  <a:schemeClr val="bg2">
                    <a:lumMod val="50000"/>
                  </a:schemeClr>
                </a:solidFill>
                <a:latin typeface="Trebuchet MS" panose="020B0603020202020204" pitchFamily="34" charset="0"/>
              </a:rPr>
              <a:t>Normalised</a:t>
            </a:r>
            <a:r>
              <a:rPr lang="en-US" altLang="ja-JP" sz="1200" dirty="0">
                <a:solidFill>
                  <a:schemeClr val="bg2">
                    <a:lumMod val="50000"/>
                  </a:schemeClr>
                </a:solidFill>
                <a:latin typeface="Trebuchet MS" panose="020B0603020202020204" pitchFamily="34" charset="0"/>
              </a:rPr>
              <a:t> Difference Vegetation Index (NDVI) from the Moderate Resolution Imaging Spectroradiometer database of NASA, (Busch et al., 2019), FAO, Global Fire Emissions Database (Randerson et al., 2018).</a:t>
            </a:r>
          </a:p>
          <a:p>
            <a:endParaRPr lang="en-US" altLang="ja-JP" sz="1200" dirty="0">
              <a:solidFill>
                <a:schemeClr val="bg2">
                  <a:lumMod val="50000"/>
                </a:schemeClr>
              </a:solidFill>
              <a:latin typeface="Trebuchet MS" panose="020B0603020202020204" pitchFamily="34" charset="0"/>
            </a:endParaRPr>
          </a:p>
        </p:txBody>
      </p:sp>
      <p:sp>
        <p:nvSpPr>
          <p:cNvPr id="23" name="Slide Number Placeholder 22">
            <a:extLst>
              <a:ext uri="{FF2B5EF4-FFF2-40B4-BE49-F238E27FC236}">
                <a16:creationId xmlns:a16="http://schemas.microsoft.com/office/drawing/2014/main" id="{BF0D7BA0-96C1-C4D7-5B53-F9F8C2F75B20}"/>
              </a:ext>
            </a:extLst>
          </p:cNvPr>
          <p:cNvSpPr>
            <a:spLocks noGrp="1"/>
          </p:cNvSpPr>
          <p:nvPr>
            <p:ph type="sldNum" idx="12"/>
          </p:nvPr>
        </p:nvSpPr>
        <p:spPr/>
        <p:txBody>
          <a:bodyPr/>
          <a:lstStyle/>
          <a:p>
            <a:pPr algn="l"/>
            <a:fld id="{00000000-1234-1234-1234-123412341234}" type="slidenum">
              <a:rPr lang="en-GB" smtClean="0"/>
              <a:pPr algn="l"/>
              <a:t>17</a:t>
            </a:fld>
            <a:endParaRPr lang="en-GB"/>
          </a:p>
        </p:txBody>
      </p:sp>
    </p:spTree>
    <p:extLst>
      <p:ext uri="{BB962C8B-B14F-4D97-AF65-F5344CB8AC3E}">
        <p14:creationId xmlns:p14="http://schemas.microsoft.com/office/powerpoint/2010/main" val="570265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C80725-20C3-C1E8-463F-A827F08B652B}"/>
              </a:ext>
            </a:extLst>
          </p:cNvPr>
          <p:cNvPicPr>
            <a:picLocks noChangeAspect="1"/>
          </p:cNvPicPr>
          <p:nvPr/>
        </p:nvPicPr>
        <p:blipFill>
          <a:blip r:embed="rId2"/>
          <a:stretch>
            <a:fillRect/>
          </a:stretch>
        </p:blipFill>
        <p:spPr>
          <a:xfrm>
            <a:off x="0" y="1953040"/>
            <a:ext cx="12192000" cy="2951920"/>
          </a:xfrm>
          <a:prstGeom prst="rect">
            <a:avLst/>
          </a:prstGeom>
        </p:spPr>
      </p:pic>
      <p:sp>
        <p:nvSpPr>
          <p:cNvPr id="6" name="TextBox 5">
            <a:extLst>
              <a:ext uri="{FF2B5EF4-FFF2-40B4-BE49-F238E27FC236}">
                <a16:creationId xmlns:a16="http://schemas.microsoft.com/office/drawing/2014/main" id="{A47FC4D8-B1D1-9F4D-9EFE-3E8D768A2728}"/>
              </a:ext>
            </a:extLst>
          </p:cNvPr>
          <p:cNvSpPr txBox="1"/>
          <p:nvPr/>
        </p:nvSpPr>
        <p:spPr>
          <a:xfrm>
            <a:off x="160100" y="1567173"/>
            <a:ext cx="6255214" cy="369332"/>
          </a:xfrm>
          <a:prstGeom prst="rect">
            <a:avLst/>
          </a:prstGeom>
          <a:noFill/>
        </p:spPr>
        <p:txBody>
          <a:bodyPr wrap="square">
            <a:spAutoFit/>
          </a:bodyPr>
          <a:lstStyle/>
          <a:p>
            <a:r>
              <a:rPr lang="en-US" altLang="ja-JP" b="1" dirty="0">
                <a:latin typeface="Trebuchet MS" panose="020B0603020202020204" pitchFamily="34" charset="0"/>
              </a:rPr>
              <a:t>Table 1. </a:t>
            </a:r>
            <a:r>
              <a:rPr lang="en-US" altLang="ja-JP" dirty="0">
                <a:latin typeface="Trebuchet MS" panose="020B0603020202020204" pitchFamily="34" charset="0"/>
              </a:rPr>
              <a:t>Carbon sequestration by forest type (</a:t>
            </a:r>
            <a:r>
              <a:rPr lang="en-US" altLang="ja-JP" dirty="0" err="1">
                <a:latin typeface="Trebuchet MS" panose="020B0603020202020204" pitchFamily="34" charset="0"/>
              </a:rPr>
              <a:t>GtC</a:t>
            </a:r>
            <a:r>
              <a:rPr lang="en-US" altLang="ja-JP" dirty="0">
                <a:latin typeface="Trebuchet MS" panose="020B0603020202020204" pitchFamily="34" charset="0"/>
              </a:rPr>
              <a:t>/year)</a:t>
            </a:r>
            <a:endParaRPr lang="ja-JP" altLang="en-US" dirty="0">
              <a:latin typeface="Trebuchet MS" panose="020B0603020202020204" pitchFamily="34" charset="0"/>
            </a:endParaRPr>
          </a:p>
        </p:txBody>
      </p:sp>
      <p:sp>
        <p:nvSpPr>
          <p:cNvPr id="8" name="TextBox 7">
            <a:extLst>
              <a:ext uri="{FF2B5EF4-FFF2-40B4-BE49-F238E27FC236}">
                <a16:creationId xmlns:a16="http://schemas.microsoft.com/office/drawing/2014/main" id="{D77047DE-FA6F-67BD-1D87-EAF9EDEC86AC}"/>
              </a:ext>
            </a:extLst>
          </p:cNvPr>
          <p:cNvSpPr txBox="1"/>
          <p:nvPr/>
        </p:nvSpPr>
        <p:spPr>
          <a:xfrm>
            <a:off x="160100" y="4904960"/>
            <a:ext cx="6096000" cy="369332"/>
          </a:xfrm>
          <a:prstGeom prst="rect">
            <a:avLst/>
          </a:prstGeom>
          <a:noFill/>
        </p:spPr>
        <p:txBody>
          <a:bodyPr wrap="square">
            <a:spAutoFit/>
          </a:bodyPr>
          <a:lstStyle/>
          <a:p>
            <a:r>
              <a:rPr lang="fr-FR" altLang="ja-JP" dirty="0">
                <a:latin typeface="Trebuchet MS" panose="020B0603020202020204" pitchFamily="34" charset="0"/>
              </a:rPr>
              <a:t>Source. Pan et al., 2011.</a:t>
            </a:r>
            <a:endParaRPr lang="ja-JP" altLang="en-US" dirty="0">
              <a:latin typeface="Trebuchet MS" panose="020B0603020202020204" pitchFamily="34" charset="0"/>
            </a:endParaRPr>
          </a:p>
        </p:txBody>
      </p:sp>
      <p:sp>
        <p:nvSpPr>
          <p:cNvPr id="9" name="Rectangle 8">
            <a:extLst>
              <a:ext uri="{FF2B5EF4-FFF2-40B4-BE49-F238E27FC236}">
                <a16:creationId xmlns:a16="http://schemas.microsoft.com/office/drawing/2014/main" id="{1C885C50-7585-2644-6A52-C55C6A393E86}"/>
              </a:ext>
            </a:extLst>
          </p:cNvPr>
          <p:cNvSpPr/>
          <p:nvPr/>
        </p:nvSpPr>
        <p:spPr>
          <a:xfrm>
            <a:off x="236940" y="2963796"/>
            <a:ext cx="1991429" cy="310136"/>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TextBox 12">
            <a:extLst>
              <a:ext uri="{FF2B5EF4-FFF2-40B4-BE49-F238E27FC236}">
                <a16:creationId xmlns:a16="http://schemas.microsoft.com/office/drawing/2014/main" id="{7D163F2C-4913-918B-CE19-F26A789DF2DB}"/>
              </a:ext>
            </a:extLst>
          </p:cNvPr>
          <p:cNvSpPr txBox="1"/>
          <p:nvPr/>
        </p:nvSpPr>
        <p:spPr>
          <a:xfrm>
            <a:off x="5561319" y="5089626"/>
            <a:ext cx="6097280" cy="923330"/>
          </a:xfrm>
          <a:prstGeom prst="rect">
            <a:avLst/>
          </a:prstGeom>
          <a:noFill/>
        </p:spPr>
        <p:txBody>
          <a:bodyPr wrap="square">
            <a:spAutoFit/>
          </a:bodyPr>
          <a:lstStyle/>
          <a:p>
            <a:r>
              <a:rPr lang="en-US" altLang="ja-JP" b="1" dirty="0">
                <a:solidFill>
                  <a:schemeClr val="accent1">
                    <a:lumMod val="75000"/>
                  </a:schemeClr>
                </a:solidFill>
                <a:latin typeface="Trebuchet MS" panose="020B0603020202020204" pitchFamily="34" charset="0"/>
              </a:rPr>
              <a:t>Between 1990 and 2007, tropical deforestation wiped out more than half of the world's forest carbon sequestration</a:t>
            </a:r>
            <a:endParaRPr lang="ja-JP" altLang="en-US" b="1" dirty="0">
              <a:solidFill>
                <a:schemeClr val="accent1">
                  <a:lumMod val="75000"/>
                </a:schemeClr>
              </a:solidFill>
              <a:latin typeface="Trebuchet MS" panose="020B0603020202020204" pitchFamily="34" charset="0"/>
            </a:endParaRPr>
          </a:p>
        </p:txBody>
      </p:sp>
      <p:sp>
        <p:nvSpPr>
          <p:cNvPr id="14" name="Slide Number Placeholder 13">
            <a:extLst>
              <a:ext uri="{FF2B5EF4-FFF2-40B4-BE49-F238E27FC236}">
                <a16:creationId xmlns:a16="http://schemas.microsoft.com/office/drawing/2014/main" id="{10D6ADC0-6128-0D21-42FE-50CFFE6E40D5}"/>
              </a:ext>
            </a:extLst>
          </p:cNvPr>
          <p:cNvSpPr>
            <a:spLocks noGrp="1"/>
          </p:cNvSpPr>
          <p:nvPr>
            <p:ph type="sldNum" idx="12"/>
          </p:nvPr>
        </p:nvSpPr>
        <p:spPr/>
        <p:txBody>
          <a:bodyPr/>
          <a:lstStyle/>
          <a:p>
            <a:pPr algn="l"/>
            <a:fld id="{00000000-1234-1234-1234-123412341234}" type="slidenum">
              <a:rPr lang="en-GB" smtClean="0"/>
              <a:pPr algn="l"/>
              <a:t>18</a:t>
            </a:fld>
            <a:endParaRPr lang="en-GB"/>
          </a:p>
        </p:txBody>
      </p:sp>
    </p:spTree>
    <p:extLst>
      <p:ext uri="{BB962C8B-B14F-4D97-AF65-F5344CB8AC3E}">
        <p14:creationId xmlns:p14="http://schemas.microsoft.com/office/powerpoint/2010/main" val="147274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9D3219-1196-4110-6C51-7EADE74C5A51}"/>
              </a:ext>
            </a:extLst>
          </p:cNvPr>
          <p:cNvPicPr>
            <a:picLocks noChangeAspect="1"/>
          </p:cNvPicPr>
          <p:nvPr/>
        </p:nvPicPr>
        <p:blipFill>
          <a:blip r:embed="rId3"/>
          <a:stretch>
            <a:fillRect/>
          </a:stretch>
        </p:blipFill>
        <p:spPr>
          <a:xfrm>
            <a:off x="653143" y="1249708"/>
            <a:ext cx="7997371" cy="4371676"/>
          </a:xfrm>
          <a:prstGeom prst="rect">
            <a:avLst/>
          </a:prstGeom>
        </p:spPr>
      </p:pic>
      <p:sp>
        <p:nvSpPr>
          <p:cNvPr id="7" name="TextBox 6">
            <a:extLst>
              <a:ext uri="{FF2B5EF4-FFF2-40B4-BE49-F238E27FC236}">
                <a16:creationId xmlns:a16="http://schemas.microsoft.com/office/drawing/2014/main" id="{C8E1DBC4-ABE0-700F-F3B6-C4164794C191}"/>
              </a:ext>
            </a:extLst>
          </p:cNvPr>
          <p:cNvSpPr txBox="1"/>
          <p:nvPr/>
        </p:nvSpPr>
        <p:spPr>
          <a:xfrm>
            <a:off x="493486" y="5568209"/>
            <a:ext cx="7997371" cy="430887"/>
          </a:xfrm>
          <a:prstGeom prst="rect">
            <a:avLst/>
          </a:prstGeom>
          <a:noFill/>
        </p:spPr>
        <p:txBody>
          <a:bodyPr wrap="square">
            <a:spAutoFit/>
          </a:bodyPr>
          <a:lstStyle/>
          <a:p>
            <a:r>
              <a:rPr lang="en-US" altLang="ja-JP" sz="1100" dirty="0">
                <a:latin typeface="Trebuchet MS" panose="020B0603020202020204" pitchFamily="34" charset="0"/>
              </a:rPr>
              <a:t>Note: 1. Considering cost of carbon sequestration in forest plantation, forest management and agroforestry; Figs in parentheses indicate negative costs. Source: Extracted from Richards &amp; Stokes, 2004.</a:t>
            </a:r>
            <a:endParaRPr lang="ja-JP" altLang="en-US" sz="1100" dirty="0">
              <a:latin typeface="Trebuchet MS" panose="020B0603020202020204" pitchFamily="34" charset="0"/>
            </a:endParaRPr>
          </a:p>
        </p:txBody>
      </p:sp>
      <p:sp>
        <p:nvSpPr>
          <p:cNvPr id="9" name="TextBox 8">
            <a:extLst>
              <a:ext uri="{FF2B5EF4-FFF2-40B4-BE49-F238E27FC236}">
                <a16:creationId xmlns:a16="http://schemas.microsoft.com/office/drawing/2014/main" id="{C48C8099-A49A-8442-AA2C-834E9CE35239}"/>
              </a:ext>
            </a:extLst>
          </p:cNvPr>
          <p:cNvSpPr txBox="1"/>
          <p:nvPr/>
        </p:nvSpPr>
        <p:spPr>
          <a:xfrm>
            <a:off x="653142" y="590285"/>
            <a:ext cx="6852557" cy="646331"/>
          </a:xfrm>
          <a:prstGeom prst="rect">
            <a:avLst/>
          </a:prstGeom>
          <a:noFill/>
        </p:spPr>
        <p:txBody>
          <a:bodyPr wrap="square">
            <a:spAutoFit/>
          </a:bodyPr>
          <a:lstStyle/>
          <a:p>
            <a:r>
              <a:rPr lang="en-US" altLang="ja-JP" b="1" dirty="0">
                <a:latin typeface="Trebuchet MS" panose="020B0603020202020204" pitchFamily="34" charset="0"/>
              </a:rPr>
              <a:t>Table 2</a:t>
            </a:r>
            <a:r>
              <a:rPr lang="en-US" altLang="ja-JP" dirty="0">
                <a:latin typeface="Trebuchet MS" panose="020B0603020202020204" pitchFamily="34" charset="0"/>
              </a:rPr>
              <a:t>. Average cost of carbon sequestration in forest-based projects</a:t>
            </a:r>
            <a:endParaRPr lang="ja-JP" altLang="en-US" dirty="0">
              <a:latin typeface="Trebuchet MS" panose="020B0603020202020204" pitchFamily="34" charset="0"/>
            </a:endParaRPr>
          </a:p>
        </p:txBody>
      </p:sp>
      <p:sp>
        <p:nvSpPr>
          <p:cNvPr id="11" name="TextBox 10">
            <a:extLst>
              <a:ext uri="{FF2B5EF4-FFF2-40B4-BE49-F238E27FC236}">
                <a16:creationId xmlns:a16="http://schemas.microsoft.com/office/drawing/2014/main" id="{BD13804D-9E69-B24A-4978-17DA99AFEBCF}"/>
              </a:ext>
            </a:extLst>
          </p:cNvPr>
          <p:cNvSpPr txBox="1"/>
          <p:nvPr/>
        </p:nvSpPr>
        <p:spPr>
          <a:xfrm>
            <a:off x="8650514" y="1681676"/>
            <a:ext cx="3251200" cy="3077766"/>
          </a:xfrm>
          <a:prstGeom prst="rect">
            <a:avLst/>
          </a:prstGeom>
          <a:noFill/>
        </p:spPr>
        <p:txBody>
          <a:bodyPr wrap="square">
            <a:spAutoFit/>
          </a:bodyPr>
          <a:lstStyle/>
          <a:p>
            <a:pPr marL="285750" indent="-285750" algn="just">
              <a:buFont typeface="Arial" panose="020B0604020202020204" pitchFamily="34" charset="0"/>
              <a:buChar char="•"/>
            </a:pPr>
            <a:r>
              <a:rPr lang="en-US" altLang="ja-JP" sz="1600" dirty="0">
                <a:latin typeface="Trebuchet MS" panose="020B0603020202020204" pitchFamily="34" charset="0"/>
              </a:rPr>
              <a:t>The global average carbon cost through afforestation projects is estimated to be between USD </a:t>
            </a:r>
            <a:r>
              <a:rPr lang="en-US" altLang="ja-JP" b="1" dirty="0">
                <a:solidFill>
                  <a:schemeClr val="tx2"/>
                </a:solidFill>
                <a:latin typeface="Trebuchet MS" panose="020B0603020202020204" pitchFamily="34" charset="0"/>
              </a:rPr>
              <a:t>34-57/tCO2</a:t>
            </a:r>
            <a:r>
              <a:rPr lang="en-US" altLang="ja-JP" sz="1600" dirty="0">
                <a:latin typeface="Trebuchet MS" panose="020B0603020202020204" pitchFamily="34" charset="0"/>
              </a:rPr>
              <a:t>, depending on the co-benefits from the sale of timber.</a:t>
            </a:r>
          </a:p>
          <a:p>
            <a:pPr marL="285750" indent="-285750" algn="just">
              <a:buFont typeface="Arial" panose="020B0604020202020204" pitchFamily="34" charset="0"/>
              <a:buChar char="•"/>
            </a:pPr>
            <a:endParaRPr lang="en-US" altLang="ja-JP" sz="1600" dirty="0">
              <a:latin typeface="Trebuchet MS" panose="020B0603020202020204" pitchFamily="34" charset="0"/>
            </a:endParaRPr>
          </a:p>
          <a:p>
            <a:pPr marL="285750" indent="-285750" algn="just">
              <a:buFont typeface="Arial" panose="020B0604020202020204" pitchFamily="34" charset="0"/>
              <a:buChar char="•"/>
            </a:pPr>
            <a:r>
              <a:rPr lang="en-US" altLang="ja-JP" sz="1600" dirty="0">
                <a:latin typeface="Trebuchet MS" panose="020B0603020202020204" pitchFamily="34" charset="0"/>
              </a:rPr>
              <a:t> At the </a:t>
            </a:r>
            <a:r>
              <a:rPr lang="en-US" altLang="ja-JP" sz="1600" b="1" dirty="0">
                <a:solidFill>
                  <a:schemeClr val="tx2"/>
                </a:solidFill>
                <a:latin typeface="Trebuchet MS" panose="020B0603020202020204" pitchFamily="34" charset="0"/>
              </a:rPr>
              <a:t>country level </a:t>
            </a:r>
            <a:r>
              <a:rPr lang="en-US" altLang="ja-JP" sz="1600" dirty="0">
                <a:latin typeface="Trebuchet MS" panose="020B0603020202020204" pitchFamily="34" charset="0"/>
              </a:rPr>
              <a:t>the range </a:t>
            </a:r>
            <a:r>
              <a:rPr lang="en-US" altLang="ja-JP" sz="1600" b="1" dirty="0">
                <a:solidFill>
                  <a:schemeClr val="tx2"/>
                </a:solidFill>
                <a:latin typeface="Trebuchet MS" panose="020B0603020202020204" pitchFamily="34" charset="0"/>
              </a:rPr>
              <a:t>is USD 12-169/tCO2</a:t>
            </a:r>
            <a:r>
              <a:rPr lang="en-US" altLang="ja-JP" sz="1600" dirty="0">
                <a:latin typeface="Trebuchet MS" panose="020B0603020202020204" pitchFamily="34" charset="0"/>
              </a:rPr>
              <a:t> in the low co-benefits scenario and USD </a:t>
            </a:r>
            <a:r>
              <a:rPr lang="en-US" altLang="ja-JP" sz="1600" b="1" dirty="0">
                <a:solidFill>
                  <a:schemeClr val="tx2"/>
                </a:solidFill>
                <a:latin typeface="Trebuchet MS" panose="020B0603020202020204" pitchFamily="34" charset="0"/>
              </a:rPr>
              <a:t>9-108/tCO2 </a:t>
            </a:r>
            <a:r>
              <a:rPr lang="en-US" altLang="ja-JP" sz="1600" dirty="0">
                <a:latin typeface="Trebuchet MS" panose="020B0603020202020204" pitchFamily="34" charset="0"/>
              </a:rPr>
              <a:t>in the high co-benefits scenario.</a:t>
            </a:r>
            <a:endParaRPr lang="ja-JP" altLang="en-US" sz="1600" dirty="0">
              <a:latin typeface="Trebuchet MS" panose="020B0603020202020204" pitchFamily="34" charset="0"/>
            </a:endParaRPr>
          </a:p>
        </p:txBody>
      </p:sp>
      <p:sp>
        <p:nvSpPr>
          <p:cNvPr id="12" name="Slide Number Placeholder 11">
            <a:extLst>
              <a:ext uri="{FF2B5EF4-FFF2-40B4-BE49-F238E27FC236}">
                <a16:creationId xmlns:a16="http://schemas.microsoft.com/office/drawing/2014/main" id="{F3EEAE9A-479F-02AE-F110-AB6D9C7F0C50}"/>
              </a:ext>
            </a:extLst>
          </p:cNvPr>
          <p:cNvSpPr>
            <a:spLocks noGrp="1"/>
          </p:cNvSpPr>
          <p:nvPr>
            <p:ph type="sldNum" idx="12"/>
          </p:nvPr>
        </p:nvSpPr>
        <p:spPr/>
        <p:txBody>
          <a:bodyPr/>
          <a:lstStyle/>
          <a:p>
            <a:pPr algn="l"/>
            <a:fld id="{00000000-1234-1234-1234-123412341234}" type="slidenum">
              <a:rPr lang="en-GB" smtClean="0"/>
              <a:pPr algn="l"/>
              <a:t>19</a:t>
            </a:fld>
            <a:endParaRPr lang="en-GB"/>
          </a:p>
        </p:txBody>
      </p:sp>
    </p:spTree>
    <p:extLst>
      <p:ext uri="{BB962C8B-B14F-4D97-AF65-F5344CB8AC3E}">
        <p14:creationId xmlns:p14="http://schemas.microsoft.com/office/powerpoint/2010/main" val="325051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7B96-5992-B808-61D6-839EFBD3F7DB}"/>
              </a:ext>
            </a:extLst>
          </p:cNvPr>
          <p:cNvSpPr>
            <a:spLocks noGrp="1"/>
          </p:cNvSpPr>
          <p:nvPr>
            <p:ph type="title"/>
          </p:nvPr>
        </p:nvSpPr>
        <p:spPr/>
        <p:txBody>
          <a:bodyPr/>
          <a:lstStyle/>
          <a:p>
            <a:r>
              <a:rPr kumimoji="1" lang="en-US" altLang="ja-JP" b="1" dirty="0">
                <a:solidFill>
                  <a:srgbClr val="002060"/>
                </a:solidFill>
                <a:latin typeface="Trebuchet MS" panose="020B0603020202020204" pitchFamily="34" charset="0"/>
              </a:rPr>
              <a:t>Introduction</a:t>
            </a:r>
            <a:endParaRPr kumimoji="1" lang="ja-JP" altLang="en-US" b="1" dirty="0">
              <a:solidFill>
                <a:srgbClr val="00206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01968027-DC0F-8809-E4C0-6D58BB3DD5FE}"/>
              </a:ext>
            </a:extLst>
          </p:cNvPr>
          <p:cNvSpPr>
            <a:spLocks noGrp="1"/>
          </p:cNvSpPr>
          <p:nvPr>
            <p:ph idx="1"/>
          </p:nvPr>
        </p:nvSpPr>
        <p:spPr>
          <a:xfrm>
            <a:off x="838200" y="1589088"/>
            <a:ext cx="10515600" cy="4351338"/>
          </a:xfrm>
        </p:spPr>
        <p:txBody>
          <a:bodyPr>
            <a:normAutofit/>
          </a:bodyPr>
          <a:lstStyle/>
          <a:p>
            <a:pPr marL="0" indent="0" algn="just">
              <a:buNone/>
            </a:pPr>
            <a:r>
              <a:rPr lang="en-US" altLang="ja-JP" sz="2400" dirty="0">
                <a:effectLst/>
                <a:latin typeface="Trebuchet MS" panose="020B0603020202020204" pitchFamily="34" charset="0"/>
              </a:rPr>
              <a:t>Tree planting has been suggested as a way of capturing carbon dioxide because trees absorb carbon dioxide through photosynthesis, releasing oxygen back into the atmosphere and </a:t>
            </a:r>
            <a:r>
              <a:rPr lang="en-US" altLang="ja-JP" sz="2400" b="1" dirty="0">
                <a:effectLst/>
                <a:latin typeface="Trebuchet MS" panose="020B0603020202020204" pitchFamily="34" charset="0"/>
              </a:rPr>
              <a:t>withholding the carbon</a:t>
            </a:r>
            <a:r>
              <a:rPr lang="en-US" altLang="ja-JP" sz="2400" dirty="0">
                <a:effectLst/>
                <a:latin typeface="Trebuchet MS" panose="020B0603020202020204" pitchFamily="34" charset="0"/>
              </a:rPr>
              <a:t>. </a:t>
            </a:r>
            <a:endParaRPr lang="en-US" altLang="ja-JP" sz="2400" dirty="0">
              <a:latin typeface="Trebuchet MS" panose="020B0603020202020204" pitchFamily="34" charset="0"/>
            </a:endParaRPr>
          </a:p>
          <a:p>
            <a:pPr marL="0" indent="0" algn="just">
              <a:buNone/>
            </a:pPr>
            <a:r>
              <a:rPr lang="en-US" altLang="ja-JP" sz="2400" dirty="0">
                <a:latin typeface="Trebuchet MS" panose="020B0603020202020204" pitchFamily="34" charset="0"/>
              </a:rPr>
              <a:t>Forest ecosystems account for around </a:t>
            </a:r>
            <a:r>
              <a:rPr lang="en-US" altLang="ja-JP" sz="3200" b="1" dirty="0">
                <a:solidFill>
                  <a:srgbClr val="002060"/>
                </a:solidFill>
                <a:latin typeface="Trebuchet MS" panose="020B0603020202020204" pitchFamily="34" charset="0"/>
              </a:rPr>
              <a:t>45% </a:t>
            </a:r>
            <a:r>
              <a:rPr lang="en-US" altLang="ja-JP" sz="2400" dirty="0">
                <a:latin typeface="Trebuchet MS" panose="020B0603020202020204" pitchFamily="34" charset="0"/>
              </a:rPr>
              <a:t>of all the carbon stored on land. Re-growing and expanding existing forests (reforestation), and growing new forests (afforestation), have been proposed as ways to capture and store additional carbon dioxide from the atmosphere (Neumann  et al., 2020)</a:t>
            </a:r>
            <a:r>
              <a:rPr lang="en-US" altLang="ja-JP" sz="2400" kern="100" baseline="30000" dirty="0">
                <a:latin typeface="游明朝" panose="02020400000000000000" pitchFamily="18" charset="-128"/>
                <a:ea typeface="游明朝" panose="02020400000000000000" pitchFamily="18" charset="-128"/>
                <a:cs typeface="Times New Roman" panose="02020603050405020304" pitchFamily="18" charset="0"/>
              </a:rPr>
              <a:t>.</a:t>
            </a:r>
            <a:endParaRPr lang="en-US" altLang="ja-JP" sz="2400" dirty="0">
              <a:latin typeface="Trebuchet MS" panose="020B0603020202020204" pitchFamily="34" charset="0"/>
            </a:endParaRPr>
          </a:p>
        </p:txBody>
      </p:sp>
      <p:sp>
        <p:nvSpPr>
          <p:cNvPr id="5" name="Slide Number Placeholder 4">
            <a:extLst>
              <a:ext uri="{FF2B5EF4-FFF2-40B4-BE49-F238E27FC236}">
                <a16:creationId xmlns:a16="http://schemas.microsoft.com/office/drawing/2014/main" id="{02D2214C-A2A2-E5E2-0B25-640C287236AB}"/>
              </a:ext>
            </a:extLst>
          </p:cNvPr>
          <p:cNvSpPr>
            <a:spLocks noGrp="1"/>
          </p:cNvSpPr>
          <p:nvPr>
            <p:ph type="sldNum" sz="quarter" idx="12"/>
          </p:nvPr>
        </p:nvSpPr>
        <p:spPr/>
        <p:txBody>
          <a:bodyPr/>
          <a:lstStyle/>
          <a:p>
            <a:fld id="{DA5751D8-EA5E-4C9A-9690-F81EAFC3CA55}" type="slidenum">
              <a:rPr kumimoji="1" lang="ja-JP" altLang="en-US" smtClean="0"/>
              <a:t>2</a:t>
            </a:fld>
            <a:endParaRPr kumimoji="1" lang="ja-JP" altLang="en-US"/>
          </a:p>
        </p:txBody>
      </p:sp>
    </p:spTree>
    <p:extLst>
      <p:ext uri="{BB962C8B-B14F-4D97-AF65-F5344CB8AC3E}">
        <p14:creationId xmlns:p14="http://schemas.microsoft.com/office/powerpoint/2010/main" val="273475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D4C26-5A53-08F8-371C-220E62253867}"/>
              </a:ext>
            </a:extLst>
          </p:cNvPr>
          <p:cNvPicPr>
            <a:picLocks noChangeAspect="1"/>
          </p:cNvPicPr>
          <p:nvPr/>
        </p:nvPicPr>
        <p:blipFill>
          <a:blip r:embed="rId3"/>
          <a:stretch>
            <a:fillRect/>
          </a:stretch>
        </p:blipFill>
        <p:spPr>
          <a:xfrm>
            <a:off x="307362" y="123327"/>
            <a:ext cx="5693869" cy="3234272"/>
          </a:xfrm>
          <a:prstGeom prst="rect">
            <a:avLst/>
          </a:prstGeom>
        </p:spPr>
      </p:pic>
      <p:pic>
        <p:nvPicPr>
          <p:cNvPr id="8" name="Picture 7">
            <a:extLst>
              <a:ext uri="{FF2B5EF4-FFF2-40B4-BE49-F238E27FC236}">
                <a16:creationId xmlns:a16="http://schemas.microsoft.com/office/drawing/2014/main" id="{DDA509D5-C816-30F5-3E66-C89CFD23BCA7}"/>
              </a:ext>
            </a:extLst>
          </p:cNvPr>
          <p:cNvPicPr>
            <a:picLocks noChangeAspect="1"/>
          </p:cNvPicPr>
          <p:nvPr/>
        </p:nvPicPr>
        <p:blipFill rotWithShape="1">
          <a:blip r:embed="rId4"/>
          <a:srcRect t="4989"/>
          <a:stretch/>
        </p:blipFill>
        <p:spPr>
          <a:xfrm>
            <a:off x="409459" y="3104349"/>
            <a:ext cx="5753137" cy="2984865"/>
          </a:xfrm>
          <a:prstGeom prst="rect">
            <a:avLst/>
          </a:prstGeom>
        </p:spPr>
      </p:pic>
      <p:sp>
        <p:nvSpPr>
          <p:cNvPr id="12" name="TextBox 11">
            <a:extLst>
              <a:ext uri="{FF2B5EF4-FFF2-40B4-BE49-F238E27FC236}">
                <a16:creationId xmlns:a16="http://schemas.microsoft.com/office/drawing/2014/main" id="{72BFF92F-8401-5B6F-18B1-3D7E8A983B11}"/>
              </a:ext>
            </a:extLst>
          </p:cNvPr>
          <p:cNvSpPr txBox="1"/>
          <p:nvPr/>
        </p:nvSpPr>
        <p:spPr>
          <a:xfrm>
            <a:off x="6555045" y="939221"/>
            <a:ext cx="4828133" cy="5324535"/>
          </a:xfrm>
          <a:prstGeom prst="rect">
            <a:avLst/>
          </a:prstGeom>
          <a:noFill/>
        </p:spPr>
        <p:txBody>
          <a:bodyPr wrap="square">
            <a:spAutoFit/>
          </a:bodyPr>
          <a:lstStyle/>
          <a:p>
            <a:pPr marL="285750" indent="-285750" algn="just">
              <a:buFont typeface="Arial" panose="020B0604020202020204" pitchFamily="34" charset="0"/>
              <a:buChar char="•"/>
            </a:pPr>
            <a:r>
              <a:rPr lang="en-US" altLang="ja-JP" sz="1600" dirty="0">
                <a:latin typeface="Trebuchet MS" panose="020B0603020202020204" pitchFamily="34" charset="0"/>
              </a:rPr>
              <a:t>Interestingly, the global distribution of cost-efficiency of carbon sequestration with non-private co-benefits strongly </a:t>
            </a:r>
            <a:r>
              <a:rPr lang="en-US" altLang="ja-JP" sz="2000" b="1" dirty="0">
                <a:solidFill>
                  <a:schemeClr val="accent1">
                    <a:lumMod val="75000"/>
                  </a:schemeClr>
                </a:solidFill>
                <a:latin typeface="Trebuchet MS" panose="020B0603020202020204" pitchFamily="34" charset="0"/>
              </a:rPr>
              <a:t>resembles</a:t>
            </a:r>
            <a:r>
              <a:rPr lang="en-US" altLang="ja-JP" sz="1600" dirty="0">
                <a:latin typeface="Trebuchet MS" panose="020B0603020202020204" pitchFamily="34" charset="0"/>
              </a:rPr>
              <a:t> that with private co-benefits. </a:t>
            </a:r>
          </a:p>
          <a:p>
            <a:pPr marL="285750" indent="-285750" algn="just">
              <a:buFont typeface="Arial" panose="020B0604020202020204" pitchFamily="34" charset="0"/>
              <a:buChar char="•"/>
            </a:pPr>
            <a:endParaRPr lang="en-US" altLang="ja-JP" sz="1600" dirty="0">
              <a:latin typeface="Trebuchet MS" panose="020B0603020202020204" pitchFamily="34" charset="0"/>
            </a:endParaRPr>
          </a:p>
          <a:p>
            <a:pPr marL="285750" indent="-285750" algn="just">
              <a:buFont typeface="Arial" panose="020B0604020202020204" pitchFamily="34" charset="0"/>
              <a:buChar char="•"/>
            </a:pPr>
            <a:r>
              <a:rPr lang="en-US" altLang="ja-JP" sz="1600" dirty="0">
                <a:latin typeface="Trebuchet MS" panose="020B0603020202020204" pitchFamily="34" charset="0"/>
              </a:rPr>
              <a:t>4 of the 5 most forested countries </a:t>
            </a:r>
            <a:r>
              <a:rPr lang="en-US" altLang="ja-JP" sz="1600" b="1" dirty="0">
                <a:solidFill>
                  <a:schemeClr val="accent1">
                    <a:lumMod val="75000"/>
                  </a:schemeClr>
                </a:solidFill>
                <a:latin typeface="Trebuchet MS" panose="020B0603020202020204" pitchFamily="34" charset="0"/>
              </a:rPr>
              <a:t>- Brazil, Canada, Russia and the United States </a:t>
            </a:r>
            <a:r>
              <a:rPr lang="en-US" altLang="ja-JP" sz="1600" dirty="0">
                <a:latin typeface="Trebuchet MS" panose="020B0603020202020204" pitchFamily="34" charset="0"/>
              </a:rPr>
              <a:t>- are in the top 50; only China is not included. </a:t>
            </a:r>
          </a:p>
          <a:p>
            <a:pPr marL="285750" indent="-285750" algn="just">
              <a:buFont typeface="Arial" panose="020B0604020202020204" pitchFamily="34" charset="0"/>
              <a:buChar char="•"/>
            </a:pPr>
            <a:endParaRPr lang="en-US" altLang="ja-JP" sz="1600" dirty="0">
              <a:latin typeface="Trebuchet MS" panose="020B0603020202020204" pitchFamily="34" charset="0"/>
            </a:endParaRPr>
          </a:p>
          <a:p>
            <a:pPr marL="285750" indent="-285750" algn="just">
              <a:buFont typeface="Arial" panose="020B0604020202020204" pitchFamily="34" charset="0"/>
              <a:buChar char="•"/>
            </a:pPr>
            <a:r>
              <a:rPr lang="en-US" altLang="ja-JP" sz="1600" dirty="0">
                <a:latin typeface="Trebuchet MS" panose="020B0603020202020204" pitchFamily="34" charset="0"/>
              </a:rPr>
              <a:t>Cost-efficiency differs between countries in Europe, Africa and Asia, although it should be noted that despite </a:t>
            </a:r>
            <a:r>
              <a:rPr lang="en-US" altLang="ja-JP" sz="1600" b="1" dirty="0">
                <a:latin typeface="Trebuchet MS" panose="020B0603020202020204" pitchFamily="34" charset="0"/>
              </a:rPr>
              <a:t>climatic conditions conducive to high forest productivity</a:t>
            </a:r>
            <a:r>
              <a:rPr lang="en-US" altLang="ja-JP" sz="1600" dirty="0">
                <a:latin typeface="Trebuchet MS" panose="020B0603020202020204" pitchFamily="34" charset="0"/>
              </a:rPr>
              <a:t>, </a:t>
            </a:r>
            <a:r>
              <a:rPr lang="en-US" altLang="ja-JP" sz="1600" b="1" dirty="0">
                <a:solidFill>
                  <a:schemeClr val="accent1">
                    <a:lumMod val="75000"/>
                  </a:schemeClr>
                </a:solidFill>
                <a:latin typeface="Trebuchet MS" panose="020B0603020202020204" pitchFamily="34" charset="0"/>
              </a:rPr>
              <a:t>Southeast Asian countries </a:t>
            </a:r>
            <a:r>
              <a:rPr lang="en-US" altLang="ja-JP" sz="1600" dirty="0">
                <a:latin typeface="Trebuchet MS" panose="020B0603020202020204" pitchFamily="34" charset="0"/>
              </a:rPr>
              <a:t>are </a:t>
            </a:r>
            <a:r>
              <a:rPr lang="en-US" altLang="ja-JP" sz="1600" b="1" dirty="0">
                <a:solidFill>
                  <a:schemeClr val="accent1">
                    <a:lumMod val="75000"/>
                  </a:schemeClr>
                </a:solidFill>
                <a:latin typeface="Trebuchet MS" panose="020B0603020202020204" pitchFamily="34" charset="0"/>
              </a:rPr>
              <a:t>not </a:t>
            </a:r>
            <a:r>
              <a:rPr lang="en-US" altLang="ja-JP" sz="1600" dirty="0">
                <a:latin typeface="Trebuchet MS" panose="020B0603020202020204" pitchFamily="34" charset="0"/>
              </a:rPr>
              <a:t>among the most cost-efficient countries to sequester forest carbon due to the </a:t>
            </a:r>
            <a:r>
              <a:rPr lang="en-US" altLang="ja-JP" sz="1600" b="1" dirty="0">
                <a:solidFill>
                  <a:schemeClr val="accent1">
                    <a:lumMod val="75000"/>
                  </a:schemeClr>
                </a:solidFill>
                <a:latin typeface="Trebuchet MS" panose="020B0603020202020204" pitchFamily="34" charset="0"/>
              </a:rPr>
              <a:t>high cost of land use </a:t>
            </a:r>
            <a:r>
              <a:rPr lang="en-US" altLang="ja-JP" sz="1600" dirty="0">
                <a:latin typeface="Trebuchet MS" panose="020B0603020202020204" pitchFamily="34" charset="0"/>
              </a:rPr>
              <a:t>and the </a:t>
            </a:r>
            <a:r>
              <a:rPr lang="en-US" altLang="ja-JP" sz="1600" b="1" dirty="0">
                <a:solidFill>
                  <a:schemeClr val="accent1">
                    <a:lumMod val="75000"/>
                  </a:schemeClr>
                </a:solidFill>
                <a:latin typeface="Trebuchet MS" panose="020B0603020202020204" pitchFamily="34" charset="0"/>
              </a:rPr>
              <a:t>relatively low quality of the business environment.</a:t>
            </a:r>
          </a:p>
          <a:p>
            <a:pPr marL="285750" indent="-285750" algn="just">
              <a:buFont typeface="Arial" panose="020B0604020202020204" pitchFamily="34" charset="0"/>
              <a:buChar char="•"/>
            </a:pPr>
            <a:endParaRPr lang="ja-JP" altLang="en-US" sz="1600" dirty="0"/>
          </a:p>
          <a:p>
            <a:pPr marL="285750" indent="-285750" algn="just">
              <a:buFont typeface="Arial" panose="020B0604020202020204" pitchFamily="34" charset="0"/>
              <a:buChar char="•"/>
            </a:pPr>
            <a:endParaRPr lang="en-US" altLang="ja-JP" sz="1600" dirty="0">
              <a:latin typeface="Trebuchet MS" panose="020B0603020202020204" pitchFamily="34" charset="0"/>
            </a:endParaRPr>
          </a:p>
          <a:p>
            <a:pPr marL="285750" indent="-285750" algn="just">
              <a:buFont typeface="Arial" panose="020B0604020202020204" pitchFamily="34" charset="0"/>
              <a:buChar char="•"/>
            </a:pPr>
            <a:endParaRPr lang="en-US" altLang="ja-JP" sz="1600" dirty="0">
              <a:latin typeface="Trebuchet MS" panose="020B0603020202020204" pitchFamily="34" charset="0"/>
            </a:endParaRPr>
          </a:p>
        </p:txBody>
      </p:sp>
      <p:sp>
        <p:nvSpPr>
          <p:cNvPr id="7" name="TextBox 6">
            <a:extLst>
              <a:ext uri="{FF2B5EF4-FFF2-40B4-BE49-F238E27FC236}">
                <a16:creationId xmlns:a16="http://schemas.microsoft.com/office/drawing/2014/main" id="{4582BCC6-83EF-B717-7ADB-2D19A125434E}"/>
              </a:ext>
            </a:extLst>
          </p:cNvPr>
          <p:cNvSpPr txBox="1"/>
          <p:nvPr/>
        </p:nvSpPr>
        <p:spPr>
          <a:xfrm>
            <a:off x="409459" y="6177197"/>
            <a:ext cx="5861430" cy="461665"/>
          </a:xfrm>
          <a:prstGeom prst="rect">
            <a:avLst/>
          </a:prstGeom>
          <a:noFill/>
        </p:spPr>
        <p:txBody>
          <a:bodyPr wrap="square">
            <a:spAutoFit/>
          </a:bodyPr>
          <a:lstStyle/>
          <a:p>
            <a:r>
              <a:rPr lang="en-US" altLang="ja-JP" sz="1200" dirty="0">
                <a:latin typeface="Trebuchet MS" panose="020B0603020202020204" pitchFamily="34" charset="0"/>
              </a:rPr>
              <a:t>Fig 8. Global distribution of the economically viable cost of carbon sequestered through afforestation; A. </a:t>
            </a:r>
            <a:r>
              <a:rPr lang="en-US" altLang="ja-JP" sz="1200" b="1" dirty="0">
                <a:latin typeface="Trebuchet MS" panose="020B0603020202020204" pitchFamily="34" charset="0"/>
              </a:rPr>
              <a:t>with private co-benefits, B. with non-private benefits</a:t>
            </a:r>
            <a:endParaRPr lang="en-US" altLang="ja-JP" sz="1200" dirty="0">
              <a:latin typeface="Trebuchet MS" panose="020B0603020202020204" pitchFamily="34" charset="0"/>
            </a:endParaRPr>
          </a:p>
        </p:txBody>
      </p:sp>
      <p:sp>
        <p:nvSpPr>
          <p:cNvPr id="17" name="Rectangle 16">
            <a:extLst>
              <a:ext uri="{FF2B5EF4-FFF2-40B4-BE49-F238E27FC236}">
                <a16:creationId xmlns:a16="http://schemas.microsoft.com/office/drawing/2014/main" id="{8910639B-8A6B-8D98-AF51-F6AEDDDAA452}"/>
              </a:ext>
            </a:extLst>
          </p:cNvPr>
          <p:cNvSpPr/>
          <p:nvPr/>
        </p:nvSpPr>
        <p:spPr>
          <a:xfrm>
            <a:off x="710981" y="2758568"/>
            <a:ext cx="403205" cy="2612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latin typeface="Trebuchet MS" panose="020B0603020202020204" pitchFamily="34" charset="0"/>
              </a:rPr>
              <a:t>A</a:t>
            </a:r>
            <a:r>
              <a:rPr kumimoji="1" lang="en-US" altLang="ja-JP" sz="1050" b="1" dirty="0">
                <a:latin typeface="Trebuchet MS" panose="020B0603020202020204" pitchFamily="34" charset="0"/>
              </a:rPr>
              <a:t>.</a:t>
            </a:r>
            <a:endParaRPr kumimoji="1" lang="ja-JP" altLang="en-US" sz="1050" b="1" dirty="0">
              <a:latin typeface="Trebuchet MS" panose="020B0603020202020204" pitchFamily="34" charset="0"/>
            </a:endParaRPr>
          </a:p>
        </p:txBody>
      </p:sp>
      <p:sp>
        <p:nvSpPr>
          <p:cNvPr id="18" name="Rectangle 17">
            <a:extLst>
              <a:ext uri="{FF2B5EF4-FFF2-40B4-BE49-F238E27FC236}">
                <a16:creationId xmlns:a16="http://schemas.microsoft.com/office/drawing/2014/main" id="{568141FA-98DC-63C2-B076-FF8D54768170}"/>
              </a:ext>
            </a:extLst>
          </p:cNvPr>
          <p:cNvSpPr/>
          <p:nvPr/>
        </p:nvSpPr>
        <p:spPr>
          <a:xfrm>
            <a:off x="801908" y="5524437"/>
            <a:ext cx="403205" cy="2612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a:latin typeface="Trebuchet MS" panose="020B0603020202020204" pitchFamily="34" charset="0"/>
              </a:rPr>
              <a:t>B.</a:t>
            </a:r>
            <a:endParaRPr kumimoji="1" lang="ja-JP" altLang="en-US" sz="1050" b="1" dirty="0">
              <a:latin typeface="Trebuchet MS" panose="020B0603020202020204" pitchFamily="34" charset="0"/>
            </a:endParaRPr>
          </a:p>
        </p:txBody>
      </p:sp>
      <p:sp>
        <p:nvSpPr>
          <p:cNvPr id="19" name="Slide Number Placeholder 18">
            <a:extLst>
              <a:ext uri="{FF2B5EF4-FFF2-40B4-BE49-F238E27FC236}">
                <a16:creationId xmlns:a16="http://schemas.microsoft.com/office/drawing/2014/main" id="{3AF024F5-6ADC-350A-8134-D9467022EC8C}"/>
              </a:ext>
            </a:extLst>
          </p:cNvPr>
          <p:cNvSpPr>
            <a:spLocks noGrp="1"/>
          </p:cNvSpPr>
          <p:nvPr>
            <p:ph type="sldNum" idx="12"/>
          </p:nvPr>
        </p:nvSpPr>
        <p:spPr/>
        <p:txBody>
          <a:bodyPr/>
          <a:lstStyle/>
          <a:p>
            <a:pPr algn="l"/>
            <a:fld id="{00000000-1234-1234-1234-123412341234}" type="slidenum">
              <a:rPr lang="en-GB" smtClean="0"/>
              <a:pPr algn="l"/>
              <a:t>20</a:t>
            </a:fld>
            <a:endParaRPr lang="en-GB"/>
          </a:p>
        </p:txBody>
      </p:sp>
    </p:spTree>
    <p:extLst>
      <p:ext uri="{BB962C8B-B14F-4D97-AF65-F5344CB8AC3E}">
        <p14:creationId xmlns:p14="http://schemas.microsoft.com/office/powerpoint/2010/main" val="265080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80035-A6A5-E7F5-5623-A437ECBC6ED6}"/>
              </a:ext>
            </a:extLst>
          </p:cNvPr>
          <p:cNvSpPr txBox="1"/>
          <p:nvPr/>
        </p:nvSpPr>
        <p:spPr>
          <a:xfrm>
            <a:off x="1454150" y="1800374"/>
            <a:ext cx="9620250" cy="2246769"/>
          </a:xfrm>
          <a:prstGeom prst="rect">
            <a:avLst/>
          </a:prstGeom>
          <a:noFill/>
        </p:spPr>
        <p:txBody>
          <a:bodyPr wrap="square">
            <a:spAutoFit/>
          </a:bodyPr>
          <a:lstStyle/>
          <a:p>
            <a:r>
              <a:rPr lang="en-US" altLang="ja-JP" sz="2000" dirty="0">
                <a:latin typeface="Trebuchet MS" panose="020B0603020202020204" pitchFamily="34" charset="0"/>
              </a:rPr>
              <a:t>“Global Afforestation carbon sequestration potential under climate mitigation scenario:</a:t>
            </a:r>
          </a:p>
          <a:p>
            <a:endParaRPr lang="en-US" altLang="ja-JP" sz="2000" dirty="0">
              <a:latin typeface="Trebuchet MS" panose="020B0603020202020204" pitchFamily="34" charset="0"/>
            </a:endParaRPr>
          </a:p>
          <a:p>
            <a:r>
              <a:rPr lang="en-US" altLang="ja-JP" sz="2000" dirty="0">
                <a:latin typeface="Trebuchet MS" panose="020B0603020202020204" pitchFamily="34" charset="0"/>
              </a:rPr>
              <a:t>Objective</a:t>
            </a:r>
            <a:r>
              <a:rPr lang="ja-JP" altLang="en-US" sz="2000" dirty="0">
                <a:latin typeface="Trebuchet MS" panose="020B0603020202020204" pitchFamily="34" charset="0"/>
              </a:rPr>
              <a:t> </a:t>
            </a:r>
            <a:r>
              <a:rPr lang="en-US" altLang="ja-JP" sz="2000" dirty="0">
                <a:latin typeface="Trebuchet MS" panose="020B0603020202020204" pitchFamily="34" charset="0"/>
              </a:rPr>
              <a:t>:</a:t>
            </a:r>
          </a:p>
          <a:p>
            <a:pPr marL="342900" indent="-342900">
              <a:buAutoNum type="arabicPeriod"/>
            </a:pPr>
            <a:r>
              <a:rPr lang="en-US" altLang="ja-JP" sz="2000" dirty="0">
                <a:latin typeface="Trebuchet MS" panose="020B0603020202020204" pitchFamily="34" charset="0"/>
              </a:rPr>
              <a:t>To projecting the global area-biomass curve under each scenario (</a:t>
            </a:r>
            <a:r>
              <a:rPr lang="en-US" altLang="ja-JP" sz="2000" dirty="0" err="1">
                <a:latin typeface="Trebuchet MS" panose="020B0603020202020204" pitchFamily="34" charset="0"/>
              </a:rPr>
              <a:t>tonne</a:t>
            </a:r>
            <a:r>
              <a:rPr lang="en-US" altLang="ja-JP" sz="2000" dirty="0">
                <a:latin typeface="Trebuchet MS" panose="020B0603020202020204" pitchFamily="34" charset="0"/>
              </a:rPr>
              <a:t>/year)</a:t>
            </a:r>
          </a:p>
          <a:p>
            <a:pPr marL="342900" indent="-342900">
              <a:buAutoNum type="arabicPeriod"/>
            </a:pPr>
            <a:r>
              <a:rPr lang="en-US" altLang="ja-JP" sz="2000" dirty="0">
                <a:latin typeface="Trebuchet MS" panose="020B0603020202020204" pitchFamily="34" charset="0"/>
              </a:rPr>
              <a:t>To projecting the global afforestation carbon sequestration supply curve ($/C)</a:t>
            </a:r>
          </a:p>
          <a:p>
            <a:pPr marL="342900" indent="-342900">
              <a:buAutoNum type="arabicPeriod"/>
            </a:pPr>
            <a:r>
              <a:rPr lang="en-US" altLang="ja-JP" sz="2000" dirty="0">
                <a:latin typeface="Trebuchet MS" panose="020B0603020202020204" pitchFamily="34" charset="0"/>
              </a:rPr>
              <a:t>To presenting regional afforestation carbon sequestration potential map</a:t>
            </a:r>
          </a:p>
        </p:txBody>
      </p:sp>
      <p:sp>
        <p:nvSpPr>
          <p:cNvPr id="6" name="TextBox 5">
            <a:extLst>
              <a:ext uri="{FF2B5EF4-FFF2-40B4-BE49-F238E27FC236}">
                <a16:creationId xmlns:a16="http://schemas.microsoft.com/office/drawing/2014/main" id="{9F904C7A-D6FA-C49D-87A5-42315E59FD30}"/>
              </a:ext>
            </a:extLst>
          </p:cNvPr>
          <p:cNvSpPr txBox="1"/>
          <p:nvPr/>
        </p:nvSpPr>
        <p:spPr>
          <a:xfrm>
            <a:off x="787400" y="565835"/>
            <a:ext cx="6096000" cy="1323439"/>
          </a:xfrm>
          <a:prstGeom prst="rect">
            <a:avLst/>
          </a:prstGeom>
          <a:noFill/>
        </p:spPr>
        <p:txBody>
          <a:bodyPr wrap="square">
            <a:spAutoFit/>
          </a:bodyPr>
          <a:lstStyle/>
          <a:p>
            <a:r>
              <a:rPr lang="en-US" altLang="ja-JP" sz="4000" b="1" dirty="0">
                <a:solidFill>
                  <a:srgbClr val="002060"/>
                </a:solidFill>
                <a:latin typeface="Trebuchet MS" panose="020B0603020202020204" pitchFamily="34" charset="0"/>
              </a:rPr>
              <a:t>Research Overview</a:t>
            </a:r>
          </a:p>
          <a:p>
            <a:r>
              <a:rPr lang="en-US" altLang="ja-JP" sz="4000" b="1" dirty="0">
                <a:solidFill>
                  <a:srgbClr val="002060"/>
                </a:solidFill>
                <a:latin typeface="Trebuchet MS" panose="020B0603020202020204" pitchFamily="34" charset="0"/>
              </a:rPr>
              <a:t> </a:t>
            </a:r>
          </a:p>
        </p:txBody>
      </p:sp>
      <p:sp>
        <p:nvSpPr>
          <p:cNvPr id="7" name="Slide Number Placeholder 6">
            <a:extLst>
              <a:ext uri="{FF2B5EF4-FFF2-40B4-BE49-F238E27FC236}">
                <a16:creationId xmlns:a16="http://schemas.microsoft.com/office/drawing/2014/main" id="{FE8D6C88-DAC9-E48B-C03F-42F34493EECF}"/>
              </a:ext>
            </a:extLst>
          </p:cNvPr>
          <p:cNvSpPr>
            <a:spLocks noGrp="1"/>
          </p:cNvSpPr>
          <p:nvPr>
            <p:ph type="sldNum" idx="12"/>
          </p:nvPr>
        </p:nvSpPr>
        <p:spPr/>
        <p:txBody>
          <a:bodyPr/>
          <a:lstStyle/>
          <a:p>
            <a:pPr algn="l"/>
            <a:fld id="{00000000-1234-1234-1234-123412341234}" type="slidenum">
              <a:rPr lang="en-GB" smtClean="0"/>
              <a:pPr algn="l"/>
              <a:t>21</a:t>
            </a:fld>
            <a:endParaRPr lang="en-GB"/>
          </a:p>
        </p:txBody>
      </p:sp>
    </p:spTree>
    <p:extLst>
      <p:ext uri="{BB962C8B-B14F-4D97-AF65-F5344CB8AC3E}">
        <p14:creationId xmlns:p14="http://schemas.microsoft.com/office/powerpoint/2010/main" val="2110471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97F9B3F-A609-12ED-7B78-4E0AFF43E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1134815"/>
            <a:ext cx="9906000" cy="5572125"/>
          </a:xfrm>
          <a:prstGeom prst="rect">
            <a:avLst/>
          </a:prstGeom>
        </p:spPr>
      </p:pic>
      <p:sp>
        <p:nvSpPr>
          <p:cNvPr id="9" name="TextBox 8">
            <a:extLst>
              <a:ext uri="{FF2B5EF4-FFF2-40B4-BE49-F238E27FC236}">
                <a16:creationId xmlns:a16="http://schemas.microsoft.com/office/drawing/2014/main" id="{D68EF5FB-918D-42A8-824B-AE0D6210949F}"/>
              </a:ext>
            </a:extLst>
          </p:cNvPr>
          <p:cNvSpPr txBox="1"/>
          <p:nvPr/>
        </p:nvSpPr>
        <p:spPr>
          <a:xfrm>
            <a:off x="3263900" y="337235"/>
            <a:ext cx="6096000" cy="707886"/>
          </a:xfrm>
          <a:prstGeom prst="rect">
            <a:avLst/>
          </a:prstGeom>
          <a:noFill/>
        </p:spPr>
        <p:txBody>
          <a:bodyPr wrap="square">
            <a:spAutoFit/>
          </a:bodyPr>
          <a:lstStyle/>
          <a:p>
            <a:r>
              <a:rPr lang="en-US" altLang="ja-JP" sz="4000" b="1" dirty="0">
                <a:solidFill>
                  <a:srgbClr val="002060"/>
                </a:solidFill>
                <a:latin typeface="Trebuchet MS" panose="020B0603020202020204" pitchFamily="34" charset="0"/>
              </a:rPr>
              <a:t>Research Framework</a:t>
            </a:r>
          </a:p>
        </p:txBody>
      </p:sp>
      <p:sp>
        <p:nvSpPr>
          <p:cNvPr id="10" name="TextBox 9">
            <a:extLst>
              <a:ext uri="{FF2B5EF4-FFF2-40B4-BE49-F238E27FC236}">
                <a16:creationId xmlns:a16="http://schemas.microsoft.com/office/drawing/2014/main" id="{414DA461-1A02-4B7F-755D-76F90A0F3505}"/>
              </a:ext>
            </a:extLst>
          </p:cNvPr>
          <p:cNvSpPr txBox="1"/>
          <p:nvPr/>
        </p:nvSpPr>
        <p:spPr>
          <a:xfrm>
            <a:off x="1054100" y="3848100"/>
            <a:ext cx="3949700" cy="400110"/>
          </a:xfrm>
          <a:prstGeom prst="rect">
            <a:avLst/>
          </a:prstGeom>
          <a:noFill/>
        </p:spPr>
        <p:txBody>
          <a:bodyPr wrap="square">
            <a:spAutoFit/>
          </a:bodyPr>
          <a:lstStyle/>
          <a:p>
            <a:r>
              <a:rPr lang="en-US" altLang="ja-JP" sz="2000" b="1" dirty="0">
                <a:solidFill>
                  <a:srgbClr val="002060"/>
                </a:solidFill>
                <a:latin typeface="Trebuchet MS" panose="020B0603020202020204" pitchFamily="34" charset="0"/>
              </a:rPr>
              <a:t>Current task</a:t>
            </a:r>
          </a:p>
        </p:txBody>
      </p:sp>
      <p:sp>
        <p:nvSpPr>
          <p:cNvPr id="11" name="Slide Number Placeholder 10">
            <a:extLst>
              <a:ext uri="{FF2B5EF4-FFF2-40B4-BE49-F238E27FC236}">
                <a16:creationId xmlns:a16="http://schemas.microsoft.com/office/drawing/2014/main" id="{DA94DCAC-1B8E-C439-3D88-9FD321A554B9}"/>
              </a:ext>
            </a:extLst>
          </p:cNvPr>
          <p:cNvSpPr>
            <a:spLocks noGrp="1"/>
          </p:cNvSpPr>
          <p:nvPr>
            <p:ph type="sldNum" idx="12"/>
          </p:nvPr>
        </p:nvSpPr>
        <p:spPr/>
        <p:txBody>
          <a:bodyPr/>
          <a:lstStyle/>
          <a:p>
            <a:pPr algn="l"/>
            <a:fld id="{00000000-1234-1234-1234-123412341234}" type="slidenum">
              <a:rPr lang="en-GB" smtClean="0"/>
              <a:pPr algn="l"/>
              <a:t>22</a:t>
            </a:fld>
            <a:endParaRPr lang="en-GB"/>
          </a:p>
        </p:txBody>
      </p:sp>
    </p:spTree>
    <p:extLst>
      <p:ext uri="{BB962C8B-B14F-4D97-AF65-F5344CB8AC3E}">
        <p14:creationId xmlns:p14="http://schemas.microsoft.com/office/powerpoint/2010/main" val="1500778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1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7B96-5992-B808-61D6-839EFBD3F7DB}"/>
              </a:ext>
            </a:extLst>
          </p:cNvPr>
          <p:cNvSpPr>
            <a:spLocks noGrp="1"/>
          </p:cNvSpPr>
          <p:nvPr>
            <p:ph type="title"/>
          </p:nvPr>
        </p:nvSpPr>
        <p:spPr>
          <a:xfrm>
            <a:off x="838200" y="2766218"/>
            <a:ext cx="10515600" cy="1325563"/>
          </a:xfrm>
        </p:spPr>
        <p:txBody>
          <a:bodyPr>
            <a:normAutofit/>
          </a:bodyPr>
          <a:lstStyle/>
          <a:p>
            <a:pPr algn="ctr"/>
            <a:r>
              <a:rPr lang="en-US" altLang="ja-JP" sz="4400" b="1" dirty="0">
                <a:solidFill>
                  <a:schemeClr val="bg1"/>
                </a:solidFill>
                <a:latin typeface="Trebuchet MS" panose="020B0603020202020204" pitchFamily="34" charset="0"/>
              </a:rPr>
              <a:t>Thank You</a:t>
            </a:r>
            <a:endParaRPr kumimoji="1" lang="ja-JP" altLang="en-US" b="1" dirty="0">
              <a:solidFill>
                <a:schemeClr val="bg1"/>
              </a:solidFill>
              <a:latin typeface="Trebuchet MS" panose="020B0603020202020204" pitchFamily="34" charset="0"/>
            </a:endParaRPr>
          </a:p>
        </p:txBody>
      </p:sp>
      <p:sp>
        <p:nvSpPr>
          <p:cNvPr id="3" name="Slide Number Placeholder 2">
            <a:extLst>
              <a:ext uri="{FF2B5EF4-FFF2-40B4-BE49-F238E27FC236}">
                <a16:creationId xmlns:a16="http://schemas.microsoft.com/office/drawing/2014/main" id="{B4041905-61BC-9038-3FB8-E9FED85733C5}"/>
              </a:ext>
            </a:extLst>
          </p:cNvPr>
          <p:cNvSpPr>
            <a:spLocks noGrp="1"/>
          </p:cNvSpPr>
          <p:nvPr>
            <p:ph type="sldNum" sz="quarter" idx="12"/>
          </p:nvPr>
        </p:nvSpPr>
        <p:spPr/>
        <p:txBody>
          <a:bodyPr/>
          <a:lstStyle/>
          <a:p>
            <a:fld id="{DA5751D8-EA5E-4C9A-9690-F81EAFC3CA55}" type="slidenum">
              <a:rPr kumimoji="1" lang="ja-JP" altLang="en-US" smtClean="0"/>
              <a:t>23</a:t>
            </a:fld>
            <a:endParaRPr kumimoji="1" lang="ja-JP" altLang="en-US"/>
          </a:p>
        </p:txBody>
      </p:sp>
    </p:spTree>
    <p:extLst>
      <p:ext uri="{BB962C8B-B14F-4D97-AF65-F5344CB8AC3E}">
        <p14:creationId xmlns:p14="http://schemas.microsoft.com/office/powerpoint/2010/main" val="3377864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5E7F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020FC5-F44D-8179-368F-62363781FC89}"/>
              </a:ext>
            </a:extLst>
          </p:cNvPr>
          <p:cNvSpPr>
            <a:spLocks noGrp="1"/>
          </p:cNvSpPr>
          <p:nvPr>
            <p:ph type="body" idx="1"/>
          </p:nvPr>
        </p:nvSpPr>
        <p:spPr>
          <a:xfrm>
            <a:off x="301193" y="1309400"/>
            <a:ext cx="11355486" cy="4239200"/>
          </a:xfrm>
        </p:spPr>
        <p:txBody>
          <a:bodyPr/>
          <a:lstStyle/>
          <a:p>
            <a:pPr>
              <a:buFont typeface="+mj-lt"/>
              <a:buAutoNum type="arabicPeriod"/>
            </a:pPr>
            <a:r>
              <a:rPr lang="en-US" altLang="ja-JP" sz="2000" dirty="0">
                <a:latin typeface="Trebuchet MS" panose="020B0603020202020204" pitchFamily="34" charset="0"/>
              </a:rPr>
              <a:t>Neumann  et al., 2020. </a:t>
            </a:r>
            <a:r>
              <a:rPr kumimoji="1" lang="en-US" altLang="ja-JP" sz="2000" dirty="0">
                <a:latin typeface="Trebuchet MS" panose="020B0603020202020204" pitchFamily="34" charset="0"/>
              </a:rPr>
              <a:t>What role can forests play in tackling climate change?</a:t>
            </a:r>
          </a:p>
          <a:p>
            <a:pPr>
              <a:buFont typeface="+mj-lt"/>
              <a:buAutoNum type="arabicPeriod"/>
            </a:pPr>
            <a:r>
              <a:rPr lang="en-US" altLang="ja-JP" sz="2000" dirty="0">
                <a:latin typeface="Trebuchet MS" panose="020B0603020202020204" pitchFamily="34" charset="0"/>
              </a:rPr>
              <a:t>Lefebvre et al., 2021. Assessing the carbon capture potential of a reforestation project</a:t>
            </a:r>
          </a:p>
          <a:p>
            <a:pPr>
              <a:buFont typeface="+mj-lt"/>
              <a:buAutoNum type="arabicPeriod"/>
            </a:pPr>
            <a:r>
              <a:rPr kumimoji="1" lang="en-US" altLang="ja-JP" sz="2000" dirty="0">
                <a:latin typeface="Trebuchet MS" panose="020B0603020202020204" pitchFamily="34" charset="0"/>
              </a:rPr>
              <a:t>Roe et al., 2020. Contribution of the land sector to a 1.5 °C world</a:t>
            </a:r>
          </a:p>
          <a:p>
            <a:pPr>
              <a:buFont typeface="+mj-lt"/>
              <a:buAutoNum type="arabicPeriod"/>
            </a:pPr>
            <a:r>
              <a:rPr kumimoji="1" lang="en-US" altLang="ja-JP" sz="2000" dirty="0">
                <a:latin typeface="Trebuchet MS" panose="020B0603020202020204" pitchFamily="34" charset="0"/>
              </a:rPr>
              <a:t>Grafton et al., 2021. A Global Analysis of the Cost-Efficiency of Forest Carbon Sequestration</a:t>
            </a:r>
          </a:p>
          <a:p>
            <a:pPr>
              <a:buFont typeface="+mj-lt"/>
              <a:buAutoNum type="arabicPeriod"/>
            </a:pPr>
            <a:endParaRPr kumimoji="1" lang="ja-JP" altLang="en-US" sz="2000" dirty="0">
              <a:latin typeface="Trebuchet MS" panose="020B0603020202020204" pitchFamily="34" charset="0"/>
            </a:endParaRPr>
          </a:p>
        </p:txBody>
      </p:sp>
      <p:sp>
        <p:nvSpPr>
          <p:cNvPr id="5" name="TextBox 4">
            <a:extLst>
              <a:ext uri="{FF2B5EF4-FFF2-40B4-BE49-F238E27FC236}">
                <a16:creationId xmlns:a16="http://schemas.microsoft.com/office/drawing/2014/main" id="{BB9FCA32-A28E-7C0E-32AA-2A958AF5C9EF}"/>
              </a:ext>
            </a:extLst>
          </p:cNvPr>
          <p:cNvSpPr txBox="1"/>
          <p:nvPr/>
        </p:nvSpPr>
        <p:spPr>
          <a:xfrm>
            <a:off x="438652" y="388984"/>
            <a:ext cx="6096000" cy="584775"/>
          </a:xfrm>
          <a:prstGeom prst="rect">
            <a:avLst/>
          </a:prstGeom>
          <a:noFill/>
        </p:spPr>
        <p:txBody>
          <a:bodyPr wrap="square">
            <a:spAutoFit/>
          </a:bodyPr>
          <a:lstStyle/>
          <a:p>
            <a:r>
              <a:rPr lang="en-US" altLang="ja-JP" sz="3200" b="1" dirty="0">
                <a:solidFill>
                  <a:srgbClr val="002060"/>
                </a:solidFill>
                <a:latin typeface="Trebuchet MS" panose="020B0603020202020204" pitchFamily="34" charset="0"/>
              </a:rPr>
              <a:t>References</a:t>
            </a:r>
            <a:endParaRPr lang="ja-JP" altLang="en-US" sz="3200" dirty="0"/>
          </a:p>
        </p:txBody>
      </p:sp>
      <p:sp>
        <p:nvSpPr>
          <p:cNvPr id="6" name="Slide Number Placeholder 5">
            <a:extLst>
              <a:ext uri="{FF2B5EF4-FFF2-40B4-BE49-F238E27FC236}">
                <a16:creationId xmlns:a16="http://schemas.microsoft.com/office/drawing/2014/main" id="{57FD8840-55AE-238E-388E-C939431BD777}"/>
              </a:ext>
            </a:extLst>
          </p:cNvPr>
          <p:cNvSpPr>
            <a:spLocks noGrp="1"/>
          </p:cNvSpPr>
          <p:nvPr>
            <p:ph type="sldNum" idx="12"/>
          </p:nvPr>
        </p:nvSpPr>
        <p:spPr/>
        <p:txBody>
          <a:bodyPr/>
          <a:lstStyle/>
          <a:p>
            <a:pPr algn="l"/>
            <a:fld id="{00000000-1234-1234-1234-123412341234}" type="slidenum">
              <a:rPr lang="en-GB" smtClean="0"/>
              <a:pPr algn="l"/>
              <a:t>24</a:t>
            </a:fld>
            <a:endParaRPr lang="en-GB"/>
          </a:p>
        </p:txBody>
      </p:sp>
    </p:spTree>
    <p:extLst>
      <p:ext uri="{BB962C8B-B14F-4D97-AF65-F5344CB8AC3E}">
        <p14:creationId xmlns:p14="http://schemas.microsoft.com/office/powerpoint/2010/main" val="2202821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001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7B96-5992-B808-61D6-839EFBD3F7DB}"/>
              </a:ext>
            </a:extLst>
          </p:cNvPr>
          <p:cNvSpPr>
            <a:spLocks noGrp="1"/>
          </p:cNvSpPr>
          <p:nvPr>
            <p:ph type="title"/>
          </p:nvPr>
        </p:nvSpPr>
        <p:spPr>
          <a:xfrm>
            <a:off x="838200" y="2766218"/>
            <a:ext cx="10515600" cy="1325563"/>
          </a:xfrm>
        </p:spPr>
        <p:txBody>
          <a:bodyPr>
            <a:normAutofit/>
          </a:bodyPr>
          <a:lstStyle/>
          <a:p>
            <a:pPr algn="ctr"/>
            <a:r>
              <a:rPr lang="en-US" altLang="ja-JP" sz="4400" b="1" dirty="0">
                <a:solidFill>
                  <a:schemeClr val="bg1"/>
                </a:solidFill>
                <a:latin typeface="Trebuchet MS" panose="020B0603020202020204" pitchFamily="34" charset="0"/>
              </a:rPr>
              <a:t>Author Notes </a:t>
            </a:r>
            <a:endParaRPr kumimoji="1" lang="ja-JP" altLang="en-US" b="1" dirty="0">
              <a:solidFill>
                <a:schemeClr val="bg1"/>
              </a:solidFill>
              <a:latin typeface="Trebuchet MS" panose="020B0603020202020204" pitchFamily="34" charset="0"/>
            </a:endParaRPr>
          </a:p>
        </p:txBody>
      </p:sp>
      <p:sp>
        <p:nvSpPr>
          <p:cNvPr id="3" name="Slide Number Placeholder 2">
            <a:extLst>
              <a:ext uri="{FF2B5EF4-FFF2-40B4-BE49-F238E27FC236}">
                <a16:creationId xmlns:a16="http://schemas.microsoft.com/office/drawing/2014/main" id="{39698296-DCA2-1119-A921-A0B056065756}"/>
              </a:ext>
            </a:extLst>
          </p:cNvPr>
          <p:cNvSpPr>
            <a:spLocks noGrp="1"/>
          </p:cNvSpPr>
          <p:nvPr>
            <p:ph type="sldNum" sz="quarter" idx="12"/>
          </p:nvPr>
        </p:nvSpPr>
        <p:spPr/>
        <p:txBody>
          <a:bodyPr/>
          <a:lstStyle/>
          <a:p>
            <a:fld id="{DA5751D8-EA5E-4C9A-9690-F81EAFC3CA55}" type="slidenum">
              <a:rPr kumimoji="1" lang="ja-JP" altLang="en-US" smtClean="0"/>
              <a:t>25</a:t>
            </a:fld>
            <a:endParaRPr kumimoji="1" lang="ja-JP" altLang="en-US"/>
          </a:p>
        </p:txBody>
      </p:sp>
    </p:spTree>
    <p:extLst>
      <p:ext uri="{BB962C8B-B14F-4D97-AF65-F5344CB8AC3E}">
        <p14:creationId xmlns:p14="http://schemas.microsoft.com/office/powerpoint/2010/main" val="1047462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 name="Rounded Rectangle 3">
            <a:extLst>
              <a:ext uri="{FF2B5EF4-FFF2-40B4-BE49-F238E27FC236}">
                <a16:creationId xmlns:a16="http://schemas.microsoft.com/office/drawing/2014/main" id="{8E3D7AC6-A1F2-9A78-E572-4836B5887BB5}"/>
              </a:ext>
            </a:extLst>
          </p:cNvPr>
          <p:cNvSpPr/>
          <p:nvPr/>
        </p:nvSpPr>
        <p:spPr>
          <a:xfrm>
            <a:off x="5810785" y="570468"/>
            <a:ext cx="1045369" cy="335756"/>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Population</a:t>
            </a:r>
          </a:p>
        </p:txBody>
      </p:sp>
      <p:sp>
        <p:nvSpPr>
          <p:cNvPr id="111" name="Rounded Rectangle 4">
            <a:extLst>
              <a:ext uri="{FF2B5EF4-FFF2-40B4-BE49-F238E27FC236}">
                <a16:creationId xmlns:a16="http://schemas.microsoft.com/office/drawing/2014/main" id="{698B16E0-539C-508F-7571-BCFBEBCBF5A0}"/>
              </a:ext>
            </a:extLst>
          </p:cNvPr>
          <p:cNvSpPr/>
          <p:nvPr/>
        </p:nvSpPr>
        <p:spPr>
          <a:xfrm>
            <a:off x="6971882" y="583803"/>
            <a:ext cx="1045369" cy="33623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GDP</a:t>
            </a:r>
          </a:p>
        </p:txBody>
      </p:sp>
      <p:sp>
        <p:nvSpPr>
          <p:cNvPr id="112" name="Rounded Rectangle 5">
            <a:extLst>
              <a:ext uri="{FF2B5EF4-FFF2-40B4-BE49-F238E27FC236}">
                <a16:creationId xmlns:a16="http://schemas.microsoft.com/office/drawing/2014/main" id="{6E367057-B5BB-79C5-0D4E-1080E6EDD511}"/>
              </a:ext>
            </a:extLst>
          </p:cNvPr>
          <p:cNvSpPr/>
          <p:nvPr/>
        </p:nvSpPr>
        <p:spPr>
          <a:xfrm>
            <a:off x="5810785" y="990520"/>
            <a:ext cx="1045369" cy="273844"/>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Urbanization</a:t>
            </a:r>
          </a:p>
        </p:txBody>
      </p:sp>
      <p:sp>
        <p:nvSpPr>
          <p:cNvPr id="113" name="Rounded Rectangle 6">
            <a:extLst>
              <a:ext uri="{FF2B5EF4-FFF2-40B4-BE49-F238E27FC236}">
                <a16:creationId xmlns:a16="http://schemas.microsoft.com/office/drawing/2014/main" id="{44082112-D865-6CBD-1782-5DA5A22F2637}"/>
              </a:ext>
            </a:extLst>
          </p:cNvPr>
          <p:cNvSpPr/>
          <p:nvPr/>
        </p:nvSpPr>
        <p:spPr>
          <a:xfrm>
            <a:off x="6971882" y="1001315"/>
            <a:ext cx="1045369" cy="244316"/>
          </a:xfrm>
          <a:prstGeom prst="roundRect">
            <a:avLst/>
          </a:prstGeom>
          <a:solidFill>
            <a:schemeClr val="bg1"/>
          </a:solidFill>
          <a:ln w="25400" cap="flat" cmpd="sng" algn="ctr">
            <a:solidFill>
              <a:srgbClr val="95755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Technology</a:t>
            </a:r>
          </a:p>
        </p:txBody>
      </p:sp>
      <p:sp>
        <p:nvSpPr>
          <p:cNvPr id="114" name="Rounded Rectangle 7">
            <a:extLst>
              <a:ext uri="{FF2B5EF4-FFF2-40B4-BE49-F238E27FC236}">
                <a16:creationId xmlns:a16="http://schemas.microsoft.com/office/drawing/2014/main" id="{32B06D37-FD71-4D8D-D4B3-E56714B63ED0}"/>
              </a:ext>
            </a:extLst>
          </p:cNvPr>
          <p:cNvSpPr/>
          <p:nvPr/>
        </p:nvSpPr>
        <p:spPr>
          <a:xfrm>
            <a:off x="5656956" y="117554"/>
            <a:ext cx="2490470" cy="1247775"/>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endParaRPr>
          </a:p>
        </p:txBody>
      </p:sp>
      <p:sp>
        <p:nvSpPr>
          <p:cNvPr id="115" name="Rectangles 10">
            <a:extLst>
              <a:ext uri="{FF2B5EF4-FFF2-40B4-BE49-F238E27FC236}">
                <a16:creationId xmlns:a16="http://schemas.microsoft.com/office/drawing/2014/main" id="{3FA30EFA-814F-B39B-FC7E-29B7E6DDE981}"/>
              </a:ext>
            </a:extLst>
          </p:cNvPr>
          <p:cNvSpPr/>
          <p:nvPr/>
        </p:nvSpPr>
        <p:spPr>
          <a:xfrm>
            <a:off x="7076760" y="1562626"/>
            <a:ext cx="1475570" cy="618332"/>
          </a:xfrm>
          <a:prstGeom prst="rect">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400" b="1" i="0" u="none" strike="noStrike" kern="0" cap="none" spc="0" normalizeH="0" baseline="0" noProof="0" dirty="0">
                <a:ln>
                  <a:noFill/>
                </a:ln>
                <a:solidFill>
                  <a:srgbClr val="EEEEEE"/>
                </a:solidFill>
                <a:effectLst/>
                <a:uLnTx/>
                <a:uFillTx/>
                <a:latin typeface="Trebuchet MS Regular" panose="020B0703020202090204" charset="0"/>
                <a:ea typeface="+mn-ea"/>
                <a:cs typeface="Trebuchet MS Regular" panose="020B0703020202090204" charset="0"/>
                <a:sym typeface="Arial" panose="020B0604020202090204"/>
              </a:rPr>
              <a:t>AIM/CGE</a:t>
            </a:r>
          </a:p>
        </p:txBody>
      </p:sp>
      <p:sp>
        <p:nvSpPr>
          <p:cNvPr id="116" name="Rounded Rectangle 15">
            <a:extLst>
              <a:ext uri="{FF2B5EF4-FFF2-40B4-BE49-F238E27FC236}">
                <a16:creationId xmlns:a16="http://schemas.microsoft.com/office/drawing/2014/main" id="{2322AD78-F707-E926-72DB-9AED0A2C3DE5}"/>
              </a:ext>
            </a:extLst>
          </p:cNvPr>
          <p:cNvSpPr/>
          <p:nvPr/>
        </p:nvSpPr>
        <p:spPr>
          <a:xfrm>
            <a:off x="8351261" y="116919"/>
            <a:ext cx="1177290" cy="1247775"/>
          </a:xfrm>
          <a:prstGeom prst="roundRect">
            <a:avLst/>
          </a:prstGeom>
          <a:solidFill>
            <a:schemeClr val="bg1"/>
          </a:solidFill>
          <a:ln w="25400" cap="flat" cmpd="sng" algn="ctr">
            <a:solidFill>
              <a:srgbClr val="95755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Climate Mitigation Scenario</a:t>
            </a:r>
          </a:p>
        </p:txBody>
      </p:sp>
      <p:sp>
        <p:nvSpPr>
          <p:cNvPr id="117" name="Rounded Rectangle 16">
            <a:extLst>
              <a:ext uri="{FF2B5EF4-FFF2-40B4-BE49-F238E27FC236}">
                <a16:creationId xmlns:a16="http://schemas.microsoft.com/office/drawing/2014/main" id="{58E02725-3560-346E-B451-0AEA762834EA}"/>
              </a:ext>
            </a:extLst>
          </p:cNvPr>
          <p:cNvSpPr/>
          <p:nvPr/>
        </p:nvSpPr>
        <p:spPr>
          <a:xfrm>
            <a:off x="5810785" y="159940"/>
            <a:ext cx="2206466" cy="385286"/>
          </a:xfrm>
          <a:prstGeom prst="roundRect">
            <a:avLst/>
          </a:prstGeom>
          <a:noFill/>
          <a:ln w="25400" cap="flat" cmpd="sng" algn="ctr">
            <a:noFill/>
            <a:prstDash val="solid"/>
          </a:ln>
          <a:effectLst/>
          <a:extLst>
            <a:ext uri="{909E8E84-426E-40DD-AFC4-6F175D3DCCD1}">
              <a14:hiddenFill xmlns:a14="http://schemas.microsoft.com/office/drawing/2010/main">
                <a:solidFill>
                  <a:schemeClr val="bg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Socioeconomic Assumption</a:t>
            </a:r>
          </a:p>
        </p:txBody>
      </p:sp>
      <p:cxnSp>
        <p:nvCxnSpPr>
          <p:cNvPr id="118" name="Straight Connector 117">
            <a:extLst>
              <a:ext uri="{FF2B5EF4-FFF2-40B4-BE49-F238E27FC236}">
                <a16:creationId xmlns:a16="http://schemas.microsoft.com/office/drawing/2014/main" id="{9C6A38CE-AE11-AF98-9DF2-E9F167B4AB2C}"/>
              </a:ext>
            </a:extLst>
          </p:cNvPr>
          <p:cNvCxnSpPr>
            <a:stCxn id="114" idx="3"/>
            <a:endCxn id="116" idx="1"/>
          </p:cNvCxnSpPr>
          <p:nvPr/>
        </p:nvCxnSpPr>
        <p:spPr>
          <a:xfrm flipV="1">
            <a:off x="8147426" y="740807"/>
            <a:ext cx="203835" cy="635"/>
          </a:xfrm>
          <a:prstGeom prst="line">
            <a:avLst/>
          </a:prstGeom>
          <a:noFill/>
          <a:ln w="9525" cap="flat" cmpd="sng" algn="ctr">
            <a:solidFill>
              <a:srgbClr val="595959">
                <a:shade val="95000"/>
                <a:satMod val="105000"/>
              </a:srgbClr>
            </a:solidFill>
            <a:prstDash val="solid"/>
          </a:ln>
          <a:effectLst/>
        </p:spPr>
      </p:cxnSp>
      <p:sp>
        <p:nvSpPr>
          <p:cNvPr id="119" name="Rounded Rectangle 3">
            <a:extLst>
              <a:ext uri="{FF2B5EF4-FFF2-40B4-BE49-F238E27FC236}">
                <a16:creationId xmlns:a16="http://schemas.microsoft.com/office/drawing/2014/main" id="{C1AC3D10-CC77-8AC4-21A4-0A2B647D0E43}"/>
              </a:ext>
            </a:extLst>
          </p:cNvPr>
          <p:cNvSpPr/>
          <p:nvPr/>
        </p:nvSpPr>
        <p:spPr>
          <a:xfrm>
            <a:off x="5491138" y="1567079"/>
            <a:ext cx="1045369" cy="619600"/>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Land Demand</a:t>
            </a:r>
          </a:p>
        </p:txBody>
      </p:sp>
      <p:sp>
        <p:nvSpPr>
          <p:cNvPr id="120" name="Rounded Rectangle 3">
            <a:extLst>
              <a:ext uri="{FF2B5EF4-FFF2-40B4-BE49-F238E27FC236}">
                <a16:creationId xmlns:a16="http://schemas.microsoft.com/office/drawing/2014/main" id="{371E64D1-B793-956E-4430-EFD0E90F2C40}"/>
              </a:ext>
            </a:extLst>
          </p:cNvPr>
          <p:cNvSpPr/>
          <p:nvPr/>
        </p:nvSpPr>
        <p:spPr>
          <a:xfrm>
            <a:off x="2669682" y="780441"/>
            <a:ext cx="1389217" cy="619600"/>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Pasture, bioenergy and fallow land</a:t>
            </a:r>
          </a:p>
        </p:txBody>
      </p:sp>
      <p:sp>
        <p:nvSpPr>
          <p:cNvPr id="121" name="Rectangles 10">
            <a:extLst>
              <a:ext uri="{FF2B5EF4-FFF2-40B4-BE49-F238E27FC236}">
                <a16:creationId xmlns:a16="http://schemas.microsoft.com/office/drawing/2014/main" id="{BDBD36E8-85FE-8A77-AC1C-F9D6DFA70B56}"/>
              </a:ext>
            </a:extLst>
          </p:cNvPr>
          <p:cNvSpPr/>
          <p:nvPr/>
        </p:nvSpPr>
        <p:spPr>
          <a:xfrm>
            <a:off x="3144143" y="215041"/>
            <a:ext cx="1065371" cy="392067"/>
          </a:xfrm>
          <a:prstGeom prst="rect">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600" b="1" i="0" u="none" strike="noStrike" kern="0" cap="none" spc="0" normalizeH="0" baseline="0" noProof="0">
                <a:ln>
                  <a:noFill/>
                </a:ln>
                <a:solidFill>
                  <a:srgbClr val="EEEEEE"/>
                </a:solidFill>
                <a:effectLst/>
                <a:uLnTx/>
                <a:uFillTx/>
                <a:latin typeface="Trebuchet MS Regular" panose="020B0703020202090204" charset="0"/>
                <a:ea typeface="+mn-ea"/>
                <a:cs typeface="Trebuchet MS Regular" panose="020B0703020202090204" charset="0"/>
                <a:sym typeface="Arial" panose="020B0604020202090204"/>
              </a:rPr>
              <a:t>VISIT </a:t>
            </a:r>
          </a:p>
        </p:txBody>
      </p:sp>
      <p:sp>
        <p:nvSpPr>
          <p:cNvPr id="122" name="Rectangles 10">
            <a:extLst>
              <a:ext uri="{FF2B5EF4-FFF2-40B4-BE49-F238E27FC236}">
                <a16:creationId xmlns:a16="http://schemas.microsoft.com/office/drawing/2014/main" id="{59F7C9C1-3905-086D-48AF-7AA3015691C7}"/>
              </a:ext>
            </a:extLst>
          </p:cNvPr>
          <p:cNvSpPr/>
          <p:nvPr/>
        </p:nvSpPr>
        <p:spPr>
          <a:xfrm>
            <a:off x="4325242" y="209853"/>
            <a:ext cx="1065371" cy="397256"/>
          </a:xfrm>
          <a:prstGeom prst="rect">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600" b="1" i="0" u="none" strike="noStrike" kern="0" cap="none" spc="0" normalizeH="0" baseline="0" noProof="0">
                <a:ln>
                  <a:noFill/>
                </a:ln>
                <a:solidFill>
                  <a:srgbClr val="EEEEEE"/>
                </a:solidFill>
                <a:effectLst/>
                <a:uLnTx/>
                <a:uFillTx/>
                <a:latin typeface="Trebuchet MS Regular" panose="020B0703020202090204" charset="0"/>
                <a:ea typeface="+mn-ea"/>
                <a:cs typeface="Trebuchet MS Regular" panose="020B0703020202090204" charset="0"/>
                <a:sym typeface="Arial" panose="020B0604020202090204"/>
              </a:rPr>
              <a:t>GAEZ</a:t>
            </a:r>
          </a:p>
        </p:txBody>
      </p:sp>
      <p:sp>
        <p:nvSpPr>
          <p:cNvPr id="123" name="Rounded Rectangle 3">
            <a:extLst>
              <a:ext uri="{FF2B5EF4-FFF2-40B4-BE49-F238E27FC236}">
                <a16:creationId xmlns:a16="http://schemas.microsoft.com/office/drawing/2014/main" id="{54B8C8D5-B224-6C21-C7DB-D97F2F487AB6}"/>
              </a:ext>
            </a:extLst>
          </p:cNvPr>
          <p:cNvSpPr/>
          <p:nvPr/>
        </p:nvSpPr>
        <p:spPr>
          <a:xfrm>
            <a:off x="4513912" y="780441"/>
            <a:ext cx="1065371" cy="619600"/>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Crop land</a:t>
            </a:r>
          </a:p>
        </p:txBody>
      </p:sp>
      <p:sp>
        <p:nvSpPr>
          <p:cNvPr id="124" name="Rounded Rectangle 3">
            <a:extLst>
              <a:ext uri="{FF2B5EF4-FFF2-40B4-BE49-F238E27FC236}">
                <a16:creationId xmlns:a16="http://schemas.microsoft.com/office/drawing/2014/main" id="{530EB9D7-C001-7603-D3D2-D630CBF93D25}"/>
              </a:ext>
            </a:extLst>
          </p:cNvPr>
          <p:cNvSpPr/>
          <p:nvPr/>
        </p:nvSpPr>
        <p:spPr>
          <a:xfrm>
            <a:off x="3690898" y="1574196"/>
            <a:ext cx="1389217" cy="619600"/>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Productivity Map</a:t>
            </a:r>
          </a:p>
        </p:txBody>
      </p:sp>
      <p:sp>
        <p:nvSpPr>
          <p:cNvPr id="125" name="Rectangles 10">
            <a:extLst>
              <a:ext uri="{FF2B5EF4-FFF2-40B4-BE49-F238E27FC236}">
                <a16:creationId xmlns:a16="http://schemas.microsoft.com/office/drawing/2014/main" id="{8AA03A4C-8375-9260-27A0-6D96DC67D12F}"/>
              </a:ext>
            </a:extLst>
          </p:cNvPr>
          <p:cNvSpPr/>
          <p:nvPr/>
        </p:nvSpPr>
        <p:spPr>
          <a:xfrm>
            <a:off x="3295837" y="2830479"/>
            <a:ext cx="2195301" cy="459944"/>
          </a:xfrm>
          <a:prstGeom prst="rect">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400" b="1" i="0" u="none" strike="noStrike" kern="0" cap="none" spc="0" normalizeH="0" baseline="0" noProof="0">
                <a:ln>
                  <a:noFill/>
                </a:ln>
                <a:solidFill>
                  <a:srgbClr val="EEEEEE"/>
                </a:solidFill>
                <a:effectLst/>
                <a:uLnTx/>
                <a:uFillTx/>
                <a:latin typeface="Trebuchet MS Regular" panose="020B0703020202090204" charset="0"/>
                <a:ea typeface="+mn-ea"/>
                <a:cs typeface="Trebuchet MS Regular" panose="020B0703020202090204" charset="0"/>
                <a:sym typeface="Arial" panose="020B0604020202090204"/>
              </a:rPr>
              <a:t>AIM/PLUM</a:t>
            </a:r>
          </a:p>
        </p:txBody>
      </p:sp>
      <p:sp>
        <p:nvSpPr>
          <p:cNvPr id="126" name="Rounded Rectangle 3">
            <a:extLst>
              <a:ext uri="{FF2B5EF4-FFF2-40B4-BE49-F238E27FC236}">
                <a16:creationId xmlns:a16="http://schemas.microsoft.com/office/drawing/2014/main" id="{D3E22612-1F91-B362-1B18-FB75E423F6B1}"/>
              </a:ext>
            </a:extLst>
          </p:cNvPr>
          <p:cNvSpPr/>
          <p:nvPr/>
        </p:nvSpPr>
        <p:spPr>
          <a:xfrm>
            <a:off x="7494238" y="2432664"/>
            <a:ext cx="1045369"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Land allocation</a:t>
            </a:r>
          </a:p>
        </p:txBody>
      </p:sp>
      <p:cxnSp>
        <p:nvCxnSpPr>
          <p:cNvPr id="127" name="Straight Arrow Connector 126">
            <a:extLst>
              <a:ext uri="{FF2B5EF4-FFF2-40B4-BE49-F238E27FC236}">
                <a16:creationId xmlns:a16="http://schemas.microsoft.com/office/drawing/2014/main" id="{2F17A491-6CBB-3211-C55D-309803D4F47D}"/>
              </a:ext>
            </a:extLst>
          </p:cNvPr>
          <p:cNvCxnSpPr>
            <a:cxnSpLocks/>
          </p:cNvCxnSpPr>
          <p:nvPr/>
        </p:nvCxnSpPr>
        <p:spPr>
          <a:xfrm>
            <a:off x="3676828" y="607109"/>
            <a:ext cx="0" cy="173332"/>
          </a:xfrm>
          <a:prstGeom prst="straightConnector1">
            <a:avLst/>
          </a:prstGeom>
          <a:noFill/>
          <a:ln w="9525" cap="flat" cmpd="sng" algn="ctr">
            <a:solidFill>
              <a:srgbClr val="595959">
                <a:shade val="95000"/>
                <a:satMod val="105000"/>
              </a:srgbClr>
            </a:solidFill>
            <a:prstDash val="solid"/>
            <a:tailEnd type="triangle"/>
          </a:ln>
          <a:effectLst/>
        </p:spPr>
      </p:cxnSp>
      <p:cxnSp>
        <p:nvCxnSpPr>
          <p:cNvPr id="128" name="Straight Arrow Connector 127">
            <a:extLst>
              <a:ext uri="{FF2B5EF4-FFF2-40B4-BE49-F238E27FC236}">
                <a16:creationId xmlns:a16="http://schemas.microsoft.com/office/drawing/2014/main" id="{B8BE3782-52C5-9C66-5C02-94998BA91A25}"/>
              </a:ext>
            </a:extLst>
          </p:cNvPr>
          <p:cNvCxnSpPr>
            <a:cxnSpLocks/>
            <a:endCxn id="123" idx="0"/>
          </p:cNvCxnSpPr>
          <p:nvPr/>
        </p:nvCxnSpPr>
        <p:spPr>
          <a:xfrm>
            <a:off x="5046598" y="607109"/>
            <a:ext cx="0" cy="173332"/>
          </a:xfrm>
          <a:prstGeom prst="straightConnector1">
            <a:avLst/>
          </a:prstGeom>
          <a:noFill/>
          <a:ln w="9525" cap="flat" cmpd="sng" algn="ctr">
            <a:solidFill>
              <a:srgbClr val="595959">
                <a:shade val="95000"/>
                <a:satMod val="105000"/>
              </a:srgbClr>
            </a:solidFill>
            <a:prstDash val="solid"/>
            <a:tailEnd type="triangle"/>
          </a:ln>
          <a:effectLst/>
        </p:spPr>
      </p:cxnSp>
      <p:cxnSp>
        <p:nvCxnSpPr>
          <p:cNvPr id="129" name="Straight Connector 128">
            <a:extLst>
              <a:ext uri="{FF2B5EF4-FFF2-40B4-BE49-F238E27FC236}">
                <a16:creationId xmlns:a16="http://schemas.microsoft.com/office/drawing/2014/main" id="{33386145-BEBF-6521-5C42-52CB57BE5E88}"/>
              </a:ext>
            </a:extLst>
          </p:cNvPr>
          <p:cNvCxnSpPr>
            <a:cxnSpLocks/>
          </p:cNvCxnSpPr>
          <p:nvPr/>
        </p:nvCxnSpPr>
        <p:spPr>
          <a:xfrm>
            <a:off x="4058899" y="1115165"/>
            <a:ext cx="455013" cy="0"/>
          </a:xfrm>
          <a:prstGeom prst="line">
            <a:avLst/>
          </a:prstGeom>
          <a:noFill/>
          <a:ln w="9525" cap="flat" cmpd="sng" algn="ctr">
            <a:solidFill>
              <a:srgbClr val="595959">
                <a:shade val="95000"/>
                <a:satMod val="105000"/>
              </a:srgbClr>
            </a:solidFill>
            <a:prstDash val="solid"/>
          </a:ln>
          <a:effectLst/>
        </p:spPr>
      </p:cxnSp>
      <p:cxnSp>
        <p:nvCxnSpPr>
          <p:cNvPr id="130" name="Straight Arrow Connector 129">
            <a:extLst>
              <a:ext uri="{FF2B5EF4-FFF2-40B4-BE49-F238E27FC236}">
                <a16:creationId xmlns:a16="http://schemas.microsoft.com/office/drawing/2014/main" id="{9B48ACDD-E7A0-6E69-69AB-800A1742BE70}"/>
              </a:ext>
            </a:extLst>
          </p:cNvPr>
          <p:cNvCxnSpPr>
            <a:cxnSpLocks/>
          </p:cNvCxnSpPr>
          <p:nvPr/>
        </p:nvCxnSpPr>
        <p:spPr>
          <a:xfrm>
            <a:off x="4325242" y="1115165"/>
            <a:ext cx="0" cy="451914"/>
          </a:xfrm>
          <a:prstGeom prst="straightConnector1">
            <a:avLst/>
          </a:prstGeom>
          <a:noFill/>
          <a:ln w="9525" cap="flat" cmpd="sng" algn="ctr">
            <a:solidFill>
              <a:srgbClr val="595959">
                <a:shade val="95000"/>
                <a:satMod val="105000"/>
              </a:srgbClr>
            </a:solidFill>
            <a:prstDash val="solid"/>
            <a:tailEnd type="triangle"/>
          </a:ln>
          <a:effectLst/>
        </p:spPr>
      </p:cxnSp>
      <p:cxnSp>
        <p:nvCxnSpPr>
          <p:cNvPr id="131" name="Straight Connector 130">
            <a:extLst>
              <a:ext uri="{FF2B5EF4-FFF2-40B4-BE49-F238E27FC236}">
                <a16:creationId xmlns:a16="http://schemas.microsoft.com/office/drawing/2014/main" id="{48CD6D13-118B-3B0A-8660-DFC108D3621E}"/>
              </a:ext>
            </a:extLst>
          </p:cNvPr>
          <p:cNvCxnSpPr>
            <a:cxnSpLocks/>
          </p:cNvCxnSpPr>
          <p:nvPr/>
        </p:nvCxnSpPr>
        <p:spPr>
          <a:xfrm>
            <a:off x="2488189" y="2685530"/>
            <a:ext cx="3619500" cy="0"/>
          </a:xfrm>
          <a:prstGeom prst="line">
            <a:avLst/>
          </a:prstGeom>
          <a:noFill/>
          <a:ln w="9525" cap="flat" cmpd="sng" algn="ctr">
            <a:solidFill>
              <a:srgbClr val="595959">
                <a:shade val="95000"/>
                <a:satMod val="105000"/>
              </a:srgbClr>
            </a:solidFill>
            <a:prstDash val="solid"/>
          </a:ln>
          <a:effectLst/>
        </p:spPr>
      </p:cxnSp>
      <p:cxnSp>
        <p:nvCxnSpPr>
          <p:cNvPr id="132" name="Straight Connector 131">
            <a:extLst>
              <a:ext uri="{FF2B5EF4-FFF2-40B4-BE49-F238E27FC236}">
                <a16:creationId xmlns:a16="http://schemas.microsoft.com/office/drawing/2014/main" id="{ED0824CC-1FA7-62E9-C9A5-577E3DF5755D}"/>
              </a:ext>
            </a:extLst>
          </p:cNvPr>
          <p:cNvCxnSpPr/>
          <p:nvPr/>
        </p:nvCxnSpPr>
        <p:spPr>
          <a:xfrm>
            <a:off x="6107689" y="2186679"/>
            <a:ext cx="0" cy="498851"/>
          </a:xfrm>
          <a:prstGeom prst="line">
            <a:avLst/>
          </a:prstGeom>
          <a:noFill/>
          <a:ln w="9525" cap="flat" cmpd="sng" algn="ctr">
            <a:solidFill>
              <a:srgbClr val="595959">
                <a:shade val="95000"/>
                <a:satMod val="105000"/>
              </a:srgbClr>
            </a:solidFill>
            <a:prstDash val="solid"/>
          </a:ln>
          <a:effectLst/>
        </p:spPr>
      </p:cxnSp>
      <p:cxnSp>
        <p:nvCxnSpPr>
          <p:cNvPr id="133" name="Straight Connector 132">
            <a:extLst>
              <a:ext uri="{FF2B5EF4-FFF2-40B4-BE49-F238E27FC236}">
                <a16:creationId xmlns:a16="http://schemas.microsoft.com/office/drawing/2014/main" id="{7031B7C7-EB71-628A-C623-77207C99AC66}"/>
              </a:ext>
            </a:extLst>
          </p:cNvPr>
          <p:cNvCxnSpPr>
            <a:cxnSpLocks/>
          </p:cNvCxnSpPr>
          <p:nvPr/>
        </p:nvCxnSpPr>
        <p:spPr>
          <a:xfrm flipH="1">
            <a:off x="2488188" y="2573580"/>
            <a:ext cx="1" cy="111950"/>
          </a:xfrm>
          <a:prstGeom prst="line">
            <a:avLst/>
          </a:prstGeom>
          <a:noFill/>
          <a:ln w="9525" cap="flat" cmpd="sng" algn="ctr">
            <a:solidFill>
              <a:srgbClr val="595959">
                <a:shade val="95000"/>
                <a:satMod val="105000"/>
              </a:srgbClr>
            </a:solidFill>
            <a:prstDash val="solid"/>
          </a:ln>
          <a:effectLst/>
        </p:spPr>
      </p:cxnSp>
      <p:sp>
        <p:nvSpPr>
          <p:cNvPr id="134" name="Rounded Rectangle 3">
            <a:extLst>
              <a:ext uri="{FF2B5EF4-FFF2-40B4-BE49-F238E27FC236}">
                <a16:creationId xmlns:a16="http://schemas.microsoft.com/office/drawing/2014/main" id="{B93CF3D6-723B-A9F1-EBFC-CF9D19E575B2}"/>
              </a:ext>
            </a:extLst>
          </p:cNvPr>
          <p:cNvSpPr/>
          <p:nvPr/>
        </p:nvSpPr>
        <p:spPr>
          <a:xfrm>
            <a:off x="6381923" y="2420752"/>
            <a:ext cx="1045369"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GHG </a:t>
            </a:r>
          </a:p>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Land use</a:t>
            </a:r>
          </a:p>
        </p:txBody>
      </p:sp>
      <p:sp>
        <p:nvSpPr>
          <p:cNvPr id="135" name="Rounded Rectangle 3">
            <a:extLst>
              <a:ext uri="{FF2B5EF4-FFF2-40B4-BE49-F238E27FC236}">
                <a16:creationId xmlns:a16="http://schemas.microsoft.com/office/drawing/2014/main" id="{0AC7506A-EB6C-B609-399B-330F3D2A3F5C}"/>
              </a:ext>
            </a:extLst>
          </p:cNvPr>
          <p:cNvSpPr/>
          <p:nvPr/>
        </p:nvSpPr>
        <p:spPr>
          <a:xfrm>
            <a:off x="7539544" y="3092280"/>
            <a:ext cx="1012765"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Biomass (Carbon Flow)</a:t>
            </a:r>
          </a:p>
        </p:txBody>
      </p:sp>
      <p:sp>
        <p:nvSpPr>
          <p:cNvPr id="136" name="Rounded Rectangle 3">
            <a:extLst>
              <a:ext uri="{FF2B5EF4-FFF2-40B4-BE49-F238E27FC236}">
                <a16:creationId xmlns:a16="http://schemas.microsoft.com/office/drawing/2014/main" id="{C5D08EE3-1FFE-6464-8EFA-DBB2A1270C65}"/>
              </a:ext>
            </a:extLst>
          </p:cNvPr>
          <p:cNvSpPr/>
          <p:nvPr/>
        </p:nvSpPr>
        <p:spPr>
          <a:xfrm>
            <a:off x="6403306" y="3099454"/>
            <a:ext cx="1045370"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Land Production Cost</a:t>
            </a:r>
          </a:p>
        </p:txBody>
      </p:sp>
      <p:cxnSp>
        <p:nvCxnSpPr>
          <p:cNvPr id="137" name="Straight Connector 136">
            <a:extLst>
              <a:ext uri="{FF2B5EF4-FFF2-40B4-BE49-F238E27FC236}">
                <a16:creationId xmlns:a16="http://schemas.microsoft.com/office/drawing/2014/main" id="{1AC4BA6F-0A2F-171C-8437-DABD6B9B9A29}"/>
              </a:ext>
            </a:extLst>
          </p:cNvPr>
          <p:cNvCxnSpPr>
            <a:cxnSpLocks/>
          </p:cNvCxnSpPr>
          <p:nvPr/>
        </p:nvCxnSpPr>
        <p:spPr>
          <a:xfrm>
            <a:off x="8222854" y="740807"/>
            <a:ext cx="0" cy="816884"/>
          </a:xfrm>
          <a:prstGeom prst="line">
            <a:avLst/>
          </a:prstGeom>
          <a:noFill/>
          <a:ln w="9525" cap="flat" cmpd="sng" algn="ctr">
            <a:solidFill>
              <a:srgbClr val="595959">
                <a:shade val="95000"/>
                <a:satMod val="105000"/>
              </a:srgbClr>
            </a:solidFill>
            <a:prstDash val="solid"/>
          </a:ln>
          <a:effectLst/>
        </p:spPr>
      </p:cxnSp>
      <p:sp>
        <p:nvSpPr>
          <p:cNvPr id="138" name="Rounded Rectangle 3">
            <a:extLst>
              <a:ext uri="{FF2B5EF4-FFF2-40B4-BE49-F238E27FC236}">
                <a16:creationId xmlns:a16="http://schemas.microsoft.com/office/drawing/2014/main" id="{75EB0FC7-2629-8037-38CF-2EE2AC374EBC}"/>
              </a:ext>
            </a:extLst>
          </p:cNvPr>
          <p:cNvSpPr/>
          <p:nvPr/>
        </p:nvSpPr>
        <p:spPr>
          <a:xfrm>
            <a:off x="1939880" y="1500530"/>
            <a:ext cx="1480114" cy="1073045"/>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Reference Map </a:t>
            </a:r>
          </a:p>
          <a:p>
            <a:pPr marL="171450" marR="0" lvl="0" indent="-1714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Crop land</a:t>
            </a:r>
          </a:p>
          <a:p>
            <a:pPr marL="171450" marR="0" lvl="0" indent="-1714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Pasture </a:t>
            </a:r>
          </a:p>
          <a:p>
            <a:pPr marL="171450" marR="0" lvl="0" indent="-1714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Protected Area</a:t>
            </a:r>
          </a:p>
          <a:p>
            <a:pPr marL="171450" marR="0" lvl="0" indent="-1714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Settlements </a:t>
            </a:r>
          </a:p>
          <a:p>
            <a:pPr marL="171450" marR="0" lvl="0" indent="-171450" defTabSz="91440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50" b="1" i="0" u="none" strike="noStrike" kern="0" cap="none" spc="0" normalizeH="0" baseline="0" noProof="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Ice and Water</a:t>
            </a:r>
          </a:p>
        </p:txBody>
      </p:sp>
      <p:cxnSp>
        <p:nvCxnSpPr>
          <p:cNvPr id="139" name="Straight Arrow Connector 138">
            <a:extLst>
              <a:ext uri="{FF2B5EF4-FFF2-40B4-BE49-F238E27FC236}">
                <a16:creationId xmlns:a16="http://schemas.microsoft.com/office/drawing/2014/main" id="{9BB7B04D-922B-9153-5175-5385AA6FA7C9}"/>
              </a:ext>
            </a:extLst>
          </p:cNvPr>
          <p:cNvCxnSpPr>
            <a:cxnSpLocks/>
            <a:stCxn id="115" idx="1"/>
            <a:endCxn id="119" idx="3"/>
          </p:cNvCxnSpPr>
          <p:nvPr/>
        </p:nvCxnSpPr>
        <p:spPr>
          <a:xfrm flipH="1">
            <a:off x="6536507" y="1871792"/>
            <a:ext cx="540253" cy="5087"/>
          </a:xfrm>
          <a:prstGeom prst="straightConnector1">
            <a:avLst/>
          </a:prstGeom>
          <a:noFill/>
          <a:ln w="9525" cap="flat" cmpd="sng" algn="ctr">
            <a:solidFill>
              <a:srgbClr val="595959">
                <a:shade val="95000"/>
                <a:satMod val="105000"/>
              </a:srgbClr>
            </a:solidFill>
            <a:prstDash val="solid"/>
            <a:tailEnd type="triangle"/>
          </a:ln>
          <a:effectLst/>
        </p:spPr>
      </p:cxnSp>
      <p:cxnSp>
        <p:nvCxnSpPr>
          <p:cNvPr id="140" name="Straight Arrow Connector 139">
            <a:extLst>
              <a:ext uri="{FF2B5EF4-FFF2-40B4-BE49-F238E27FC236}">
                <a16:creationId xmlns:a16="http://schemas.microsoft.com/office/drawing/2014/main" id="{1822FA32-38E2-6053-6A8C-3DCC29F43C0B}"/>
              </a:ext>
            </a:extLst>
          </p:cNvPr>
          <p:cNvCxnSpPr>
            <a:cxnSpLocks/>
            <a:stCxn id="124" idx="2"/>
            <a:endCxn id="125" idx="0"/>
          </p:cNvCxnSpPr>
          <p:nvPr/>
        </p:nvCxnSpPr>
        <p:spPr>
          <a:xfrm>
            <a:off x="4385507" y="2193796"/>
            <a:ext cx="7981" cy="636683"/>
          </a:xfrm>
          <a:prstGeom prst="straightConnector1">
            <a:avLst/>
          </a:prstGeom>
          <a:noFill/>
          <a:ln w="9525" cap="flat" cmpd="sng" algn="ctr">
            <a:solidFill>
              <a:srgbClr val="595959">
                <a:shade val="95000"/>
                <a:satMod val="105000"/>
              </a:srgbClr>
            </a:solidFill>
            <a:prstDash val="solid"/>
            <a:tailEnd type="triangle"/>
          </a:ln>
          <a:effectLst/>
        </p:spPr>
      </p:cxnSp>
      <p:sp>
        <p:nvSpPr>
          <p:cNvPr id="141" name="Rectangle 140">
            <a:extLst>
              <a:ext uri="{FF2B5EF4-FFF2-40B4-BE49-F238E27FC236}">
                <a16:creationId xmlns:a16="http://schemas.microsoft.com/office/drawing/2014/main" id="{D215AD35-8F7B-1F62-03A9-F158DC2182AC}"/>
              </a:ext>
            </a:extLst>
          </p:cNvPr>
          <p:cNvSpPr/>
          <p:nvPr/>
        </p:nvSpPr>
        <p:spPr>
          <a:xfrm>
            <a:off x="6290806" y="2363261"/>
            <a:ext cx="2358786" cy="1375582"/>
          </a:xfrm>
          <a:prstGeom prst="rect">
            <a:avLst/>
          </a:prstGeom>
          <a:noFill/>
          <a:ln w="25400" cap="flat" cmpd="sng" algn="ctr">
            <a:solidFill>
              <a:srgbClr val="FFC000"/>
            </a:solidFill>
            <a:prstDash val="dash"/>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ja-JP" altLang="en-US" sz="1400" b="0" i="0" u="none" strike="noStrike" kern="0" cap="none" spc="0" normalizeH="0" baseline="0" noProof="0">
              <a:ln>
                <a:noFill/>
              </a:ln>
              <a:solidFill>
                <a:srgbClr val="EEEEEE"/>
              </a:solidFill>
              <a:effectLst/>
              <a:uLnTx/>
              <a:uFillTx/>
              <a:latin typeface="Arial"/>
              <a:ea typeface="ＭＳ Ｐゴシック" panose="020B0600070205080204" pitchFamily="50" charset="-128"/>
              <a:cs typeface="+mn-cs"/>
              <a:sym typeface="Arial" panose="020B0604020202090204"/>
            </a:endParaRPr>
          </a:p>
        </p:txBody>
      </p:sp>
      <p:sp>
        <p:nvSpPr>
          <p:cNvPr id="144" name="Rounded Rectangle 3">
            <a:extLst>
              <a:ext uri="{FF2B5EF4-FFF2-40B4-BE49-F238E27FC236}">
                <a16:creationId xmlns:a16="http://schemas.microsoft.com/office/drawing/2014/main" id="{D9E81145-DA2A-BA10-3A21-1EF67082C282}"/>
              </a:ext>
            </a:extLst>
          </p:cNvPr>
          <p:cNvSpPr/>
          <p:nvPr/>
        </p:nvSpPr>
        <p:spPr>
          <a:xfrm>
            <a:off x="6157923" y="5820676"/>
            <a:ext cx="1045369"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Quantity</a:t>
            </a:r>
          </a:p>
        </p:txBody>
      </p:sp>
      <p:sp>
        <p:nvSpPr>
          <p:cNvPr id="145" name="Rounded Rectangle 3">
            <a:extLst>
              <a:ext uri="{FF2B5EF4-FFF2-40B4-BE49-F238E27FC236}">
                <a16:creationId xmlns:a16="http://schemas.microsoft.com/office/drawing/2014/main" id="{893E4792-BDA0-8B4E-3697-AF54A06E3414}"/>
              </a:ext>
            </a:extLst>
          </p:cNvPr>
          <p:cNvSpPr/>
          <p:nvPr/>
        </p:nvSpPr>
        <p:spPr>
          <a:xfrm>
            <a:off x="3752559" y="5841238"/>
            <a:ext cx="1045369"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Area</a:t>
            </a:r>
          </a:p>
        </p:txBody>
      </p:sp>
      <p:sp>
        <p:nvSpPr>
          <p:cNvPr id="146" name="Rounded Rectangle 3">
            <a:extLst>
              <a:ext uri="{FF2B5EF4-FFF2-40B4-BE49-F238E27FC236}">
                <a16:creationId xmlns:a16="http://schemas.microsoft.com/office/drawing/2014/main" id="{85955F02-665F-71DD-3791-BDD76547AECF}"/>
              </a:ext>
            </a:extLst>
          </p:cNvPr>
          <p:cNvSpPr/>
          <p:nvPr/>
        </p:nvSpPr>
        <p:spPr>
          <a:xfrm>
            <a:off x="7315676" y="5808129"/>
            <a:ext cx="1012765"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Fraction</a:t>
            </a:r>
          </a:p>
        </p:txBody>
      </p:sp>
      <p:sp>
        <p:nvSpPr>
          <p:cNvPr id="147" name="Rounded Rectangle 3">
            <a:extLst>
              <a:ext uri="{FF2B5EF4-FFF2-40B4-BE49-F238E27FC236}">
                <a16:creationId xmlns:a16="http://schemas.microsoft.com/office/drawing/2014/main" id="{596B934C-A099-0A94-C142-FE7A67881EA0}"/>
              </a:ext>
            </a:extLst>
          </p:cNvPr>
          <p:cNvSpPr/>
          <p:nvPr/>
        </p:nvSpPr>
        <p:spPr>
          <a:xfrm>
            <a:off x="4956822" y="5809044"/>
            <a:ext cx="1045370"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Price</a:t>
            </a:r>
          </a:p>
        </p:txBody>
      </p:sp>
      <p:sp>
        <p:nvSpPr>
          <p:cNvPr id="149" name="Rounded Rectangle 3">
            <a:extLst>
              <a:ext uri="{FF2B5EF4-FFF2-40B4-BE49-F238E27FC236}">
                <a16:creationId xmlns:a16="http://schemas.microsoft.com/office/drawing/2014/main" id="{73B44F0A-D2B1-3400-95C5-F589DF9965FB}"/>
              </a:ext>
            </a:extLst>
          </p:cNvPr>
          <p:cNvSpPr/>
          <p:nvPr/>
        </p:nvSpPr>
        <p:spPr>
          <a:xfrm>
            <a:off x="3109124" y="5452257"/>
            <a:ext cx="4328922" cy="2161588"/>
          </a:xfrm>
          <a:prstGeom prst="round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400" b="1" kern="0" dirty="0">
                <a:solidFill>
                  <a:srgbClr val="002060"/>
                </a:solidFill>
                <a:latin typeface="Trebuchet MS Regular" panose="020B0703020202090204" charset="0"/>
                <a:cs typeface="Trebuchet MS Regular" panose="020B0703020202090204" charset="0"/>
                <a:sym typeface="Arial" panose="020B0604020202090204"/>
              </a:rPr>
              <a:t>Goals: Afforestation carbon seq potential </a:t>
            </a:r>
          </a:p>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400" b="1" kern="0" dirty="0">
              <a:solidFill>
                <a:srgbClr val="002060"/>
              </a:solidFill>
              <a:latin typeface="Trebuchet MS Regular" panose="020B0703020202090204" charset="0"/>
              <a:cs typeface="Trebuchet MS Regular" panose="020B0703020202090204" charset="0"/>
              <a:sym typeface="Arial" panose="020B0604020202090204"/>
            </a:endParaRPr>
          </a:p>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400" b="1" i="0" u="none" strike="noStrike" kern="0" cap="none" spc="0" normalizeH="0" baseline="0" noProof="0" dirty="0">
              <a:ln>
                <a:noFill/>
              </a:ln>
              <a:solidFill>
                <a:srgbClr val="002060"/>
              </a:solidFill>
              <a:effectLst/>
              <a:uLnTx/>
              <a:uFillTx/>
              <a:latin typeface="Trebuchet MS Regular" panose="020B0703020202090204" charset="0"/>
              <a:ea typeface="+mn-ea"/>
              <a:cs typeface="Trebuchet MS Regular" panose="020B0703020202090204" charset="0"/>
              <a:sym typeface="Arial" panose="020B0604020202090204"/>
            </a:endParaRPr>
          </a:p>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400" b="1" kern="0" dirty="0">
              <a:solidFill>
                <a:srgbClr val="002060"/>
              </a:solidFill>
              <a:latin typeface="Trebuchet MS Regular" panose="020B0703020202090204" charset="0"/>
              <a:cs typeface="Trebuchet MS Regular" panose="020B0703020202090204" charset="0"/>
              <a:sym typeface="Arial" panose="020B0604020202090204"/>
            </a:endParaRPr>
          </a:p>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400" b="1" i="0" u="none" strike="noStrike" kern="0" cap="none" spc="0" normalizeH="0" baseline="0" noProof="0" dirty="0">
              <a:ln>
                <a:noFill/>
              </a:ln>
              <a:solidFill>
                <a:srgbClr val="002060"/>
              </a:solidFill>
              <a:effectLst/>
              <a:uLnTx/>
              <a:uFillTx/>
              <a:latin typeface="Trebuchet MS Regular" panose="020B0703020202090204" charset="0"/>
              <a:ea typeface="+mn-ea"/>
              <a:cs typeface="Trebuchet MS Regular" panose="020B0703020202090204" charset="0"/>
              <a:sym typeface="Arial" panose="020B0604020202090204"/>
            </a:endParaRPr>
          </a:p>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400" b="1" kern="0" dirty="0">
              <a:solidFill>
                <a:srgbClr val="002060"/>
              </a:solidFill>
              <a:latin typeface="Trebuchet MS Regular" panose="020B0703020202090204" charset="0"/>
              <a:cs typeface="Trebuchet MS Regular" panose="020B0703020202090204" charset="0"/>
              <a:sym typeface="Arial" panose="020B0604020202090204"/>
            </a:endParaRPr>
          </a:p>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400" b="1" i="0" u="none" strike="noStrike" kern="0" cap="none" spc="0" normalizeH="0" baseline="0" noProof="0" dirty="0">
              <a:ln>
                <a:noFill/>
              </a:ln>
              <a:solidFill>
                <a:srgbClr val="002060"/>
              </a:solidFill>
              <a:effectLst/>
              <a:uLnTx/>
              <a:uFillTx/>
              <a:latin typeface="Trebuchet MS Regular" panose="020B0703020202090204" charset="0"/>
              <a:ea typeface="+mn-ea"/>
              <a:cs typeface="Trebuchet MS Regular" panose="020B0703020202090204" charset="0"/>
              <a:sym typeface="Arial" panose="020B0604020202090204"/>
            </a:endParaRPr>
          </a:p>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400" b="1" kern="0" dirty="0">
              <a:solidFill>
                <a:srgbClr val="002060"/>
              </a:solidFill>
              <a:latin typeface="Trebuchet MS Regular" panose="020B0703020202090204" charset="0"/>
              <a:cs typeface="Trebuchet MS Regular" panose="020B0703020202090204" charset="0"/>
              <a:sym typeface="Arial" panose="020B0604020202090204"/>
            </a:endParaRPr>
          </a:p>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400" b="1" i="0" u="none" strike="noStrike" kern="0" cap="none" spc="0" normalizeH="0" baseline="0" noProof="0" dirty="0">
              <a:ln>
                <a:noFill/>
              </a:ln>
              <a:solidFill>
                <a:srgbClr val="002060"/>
              </a:solidFill>
              <a:effectLst/>
              <a:uLnTx/>
              <a:uFillTx/>
              <a:latin typeface="Trebuchet MS Regular" panose="020B0703020202090204" charset="0"/>
              <a:ea typeface="+mn-ea"/>
              <a:cs typeface="Trebuchet MS Regular" panose="020B0703020202090204" charset="0"/>
              <a:sym typeface="Arial" panose="020B0604020202090204"/>
            </a:endParaRPr>
          </a:p>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400" b="1" i="0" u="none" strike="noStrike" kern="0" cap="none" spc="0" normalizeH="0" baseline="0" noProof="0" dirty="0">
              <a:ln>
                <a:noFill/>
              </a:ln>
              <a:solidFill>
                <a:srgbClr val="002060"/>
              </a:solidFill>
              <a:effectLst/>
              <a:uLnTx/>
              <a:uFillTx/>
              <a:latin typeface="Trebuchet MS Regular" panose="020B0703020202090204" charset="0"/>
              <a:ea typeface="+mn-ea"/>
              <a:cs typeface="Trebuchet MS Regular" panose="020B0703020202090204" charset="0"/>
              <a:sym typeface="Arial" panose="020B0604020202090204"/>
            </a:endParaRPr>
          </a:p>
        </p:txBody>
      </p:sp>
      <p:sp>
        <p:nvSpPr>
          <p:cNvPr id="159" name="Rounded Rectangle 3">
            <a:extLst>
              <a:ext uri="{FF2B5EF4-FFF2-40B4-BE49-F238E27FC236}">
                <a16:creationId xmlns:a16="http://schemas.microsoft.com/office/drawing/2014/main" id="{826B1A76-0D1E-0689-63B1-8EBA61301E4A}"/>
              </a:ext>
            </a:extLst>
          </p:cNvPr>
          <p:cNvSpPr/>
          <p:nvPr/>
        </p:nvSpPr>
        <p:spPr>
          <a:xfrm>
            <a:off x="-2687260" y="4761212"/>
            <a:ext cx="3960994" cy="579813"/>
          </a:xfrm>
          <a:prstGeom prst="round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defTabSz="91440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en-US" sz="1400" b="1" i="0" u="none" strike="noStrike" kern="0" cap="none" spc="0" normalizeH="0" baseline="0" noProof="0" dirty="0">
              <a:ln>
                <a:noFill/>
              </a:ln>
              <a:solidFill>
                <a:srgbClr val="002060"/>
              </a:solidFill>
              <a:effectLst/>
              <a:uLnTx/>
              <a:uFillTx/>
              <a:latin typeface="Trebuchet MS Regular" panose="020B0703020202090204" charset="0"/>
              <a:ea typeface="+mn-ea"/>
              <a:cs typeface="Trebuchet MS Regular" panose="020B0703020202090204" charset="0"/>
              <a:sym typeface="Arial" panose="020B0604020202090204"/>
            </a:endParaRPr>
          </a:p>
        </p:txBody>
      </p:sp>
      <p:sp>
        <p:nvSpPr>
          <p:cNvPr id="160" name="Rectangle 159">
            <a:extLst>
              <a:ext uri="{FF2B5EF4-FFF2-40B4-BE49-F238E27FC236}">
                <a16:creationId xmlns:a16="http://schemas.microsoft.com/office/drawing/2014/main" id="{E820812C-87E5-BE80-8FD5-86AC1BAF8570}"/>
              </a:ext>
            </a:extLst>
          </p:cNvPr>
          <p:cNvSpPr/>
          <p:nvPr/>
        </p:nvSpPr>
        <p:spPr>
          <a:xfrm>
            <a:off x="3572323" y="5742115"/>
            <a:ext cx="4894730" cy="758302"/>
          </a:xfrm>
          <a:prstGeom prst="rect">
            <a:avLst/>
          </a:prstGeom>
          <a:noFill/>
          <a:ln w="25400" cap="flat" cmpd="sng" algn="ctr">
            <a:solidFill>
              <a:srgbClr val="FFC000"/>
            </a:solidFill>
            <a:prstDash val="dash"/>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ja-JP" altLang="en-US" sz="1400" b="0" i="0" u="none" strike="noStrike" kern="0" cap="none" spc="0" normalizeH="0" baseline="0" noProof="0">
              <a:ln>
                <a:noFill/>
              </a:ln>
              <a:solidFill>
                <a:srgbClr val="EEEEEE"/>
              </a:solidFill>
              <a:effectLst/>
              <a:uLnTx/>
              <a:uFillTx/>
              <a:latin typeface="Arial"/>
              <a:ea typeface="ＭＳ Ｐゴシック" panose="020B0600070205080204" pitchFamily="50" charset="-128"/>
              <a:cs typeface="+mn-cs"/>
              <a:sym typeface="Arial" panose="020B0604020202090204"/>
            </a:endParaRPr>
          </a:p>
        </p:txBody>
      </p:sp>
      <p:sp>
        <p:nvSpPr>
          <p:cNvPr id="165" name="TextBox 164">
            <a:extLst>
              <a:ext uri="{FF2B5EF4-FFF2-40B4-BE49-F238E27FC236}">
                <a16:creationId xmlns:a16="http://schemas.microsoft.com/office/drawing/2014/main" id="{2FADAF9B-D847-FEBC-55D1-1A20A97A7DFE}"/>
              </a:ext>
            </a:extLst>
          </p:cNvPr>
          <p:cNvSpPr txBox="1"/>
          <p:nvPr/>
        </p:nvSpPr>
        <p:spPr>
          <a:xfrm>
            <a:off x="178152" y="3728647"/>
            <a:ext cx="6096000" cy="30777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altLang="ja-JP" sz="1400" b="1" i="0" u="none" strike="noStrike" kern="0" cap="none" spc="0" normalizeH="0" baseline="0" noProof="0" dirty="0">
                <a:ln>
                  <a:noFill/>
                </a:ln>
                <a:solidFill>
                  <a:srgbClr val="002060"/>
                </a:solidFill>
                <a:effectLst/>
                <a:uLnTx/>
                <a:uFillTx/>
                <a:latin typeface="Trebuchet MS Regular" panose="020B0703020202090204" charset="0"/>
                <a:ea typeface="+mn-ea"/>
                <a:cs typeface="Trebuchet MS Regular" panose="020B0703020202090204" charset="0"/>
                <a:sym typeface="Arial" panose="020B0604020202090204"/>
              </a:rPr>
              <a:t>Making prog file to analyze:</a:t>
            </a:r>
          </a:p>
        </p:txBody>
      </p:sp>
      <p:graphicFrame>
        <p:nvGraphicFramePr>
          <p:cNvPr id="181" name="Diagram 180">
            <a:extLst>
              <a:ext uri="{FF2B5EF4-FFF2-40B4-BE49-F238E27FC236}">
                <a16:creationId xmlns:a16="http://schemas.microsoft.com/office/drawing/2014/main" id="{77A0969A-2918-52DC-D16C-955085537EA4}"/>
              </a:ext>
            </a:extLst>
          </p:cNvPr>
          <p:cNvGraphicFramePr/>
          <p:nvPr>
            <p:extLst>
              <p:ext uri="{D42A27DB-BD31-4B8C-83A1-F6EECF244321}">
                <p14:modId xmlns:p14="http://schemas.microsoft.com/office/powerpoint/2010/main" val="950156025"/>
              </p:ext>
            </p:extLst>
          </p:nvPr>
        </p:nvGraphicFramePr>
        <p:xfrm>
          <a:off x="426820" y="4140245"/>
          <a:ext cx="11515974" cy="1104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9" name="Rectangle 188">
            <a:extLst>
              <a:ext uri="{FF2B5EF4-FFF2-40B4-BE49-F238E27FC236}">
                <a16:creationId xmlns:a16="http://schemas.microsoft.com/office/drawing/2014/main" id="{5F065C26-701B-7B81-6669-D4F453E08393}"/>
              </a:ext>
            </a:extLst>
          </p:cNvPr>
          <p:cNvSpPr/>
          <p:nvPr/>
        </p:nvSpPr>
        <p:spPr>
          <a:xfrm>
            <a:off x="205419" y="4085986"/>
            <a:ext cx="11804539" cy="1236241"/>
          </a:xfrm>
          <a:prstGeom prst="rect">
            <a:avLst/>
          </a:prstGeom>
          <a:noFill/>
          <a:ln w="25400" cap="flat" cmpd="sng" algn="ctr">
            <a:solidFill>
              <a:srgbClr val="FFC000"/>
            </a:solidFill>
            <a:prstDash val="dash"/>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ja-JP" altLang="en-US" sz="1400" b="0" i="0" u="none" strike="noStrike" kern="0" cap="none" spc="0" normalizeH="0" baseline="0" noProof="0">
              <a:ln>
                <a:noFill/>
              </a:ln>
              <a:solidFill>
                <a:srgbClr val="EEEEEE"/>
              </a:solidFill>
              <a:effectLst/>
              <a:uLnTx/>
              <a:uFillTx/>
              <a:latin typeface="Arial"/>
              <a:ea typeface="ＭＳ Ｐゴシック" panose="020B0600070205080204" pitchFamily="50" charset="-128"/>
              <a:cs typeface="+mn-cs"/>
              <a:sym typeface="Arial" panose="020B0604020202090204"/>
            </a:endParaRPr>
          </a:p>
        </p:txBody>
      </p:sp>
      <p:cxnSp>
        <p:nvCxnSpPr>
          <p:cNvPr id="190" name="Straight Arrow Connector 189">
            <a:extLst>
              <a:ext uri="{FF2B5EF4-FFF2-40B4-BE49-F238E27FC236}">
                <a16:creationId xmlns:a16="http://schemas.microsoft.com/office/drawing/2014/main" id="{9A2F87EF-4C9F-5D18-EDC3-9166BA1522CC}"/>
              </a:ext>
            </a:extLst>
          </p:cNvPr>
          <p:cNvCxnSpPr>
            <a:cxnSpLocks/>
          </p:cNvCxnSpPr>
          <p:nvPr/>
        </p:nvCxnSpPr>
        <p:spPr>
          <a:xfrm>
            <a:off x="7533367" y="3759591"/>
            <a:ext cx="0" cy="326395"/>
          </a:xfrm>
          <a:prstGeom prst="straightConnector1">
            <a:avLst/>
          </a:prstGeom>
          <a:noFill/>
          <a:ln w="9525" cap="flat" cmpd="sng" algn="ctr">
            <a:solidFill>
              <a:srgbClr val="595959">
                <a:shade val="95000"/>
                <a:satMod val="105000"/>
              </a:srgbClr>
            </a:solidFill>
            <a:prstDash val="solid"/>
            <a:tailEnd type="triangle"/>
          </a:ln>
          <a:effectLst/>
        </p:spPr>
      </p:cxnSp>
      <p:cxnSp>
        <p:nvCxnSpPr>
          <p:cNvPr id="205" name="Straight Arrow Connector 204">
            <a:extLst>
              <a:ext uri="{FF2B5EF4-FFF2-40B4-BE49-F238E27FC236}">
                <a16:creationId xmlns:a16="http://schemas.microsoft.com/office/drawing/2014/main" id="{A3384EFB-FC69-A5AD-0CFF-4ECF4A5456AF}"/>
              </a:ext>
            </a:extLst>
          </p:cNvPr>
          <p:cNvCxnSpPr>
            <a:cxnSpLocks/>
            <a:stCxn id="125" idx="3"/>
            <a:endCxn id="141" idx="1"/>
          </p:cNvCxnSpPr>
          <p:nvPr/>
        </p:nvCxnSpPr>
        <p:spPr>
          <a:xfrm flipV="1">
            <a:off x="5491138" y="3051052"/>
            <a:ext cx="799668" cy="9399"/>
          </a:xfrm>
          <a:prstGeom prst="straightConnector1">
            <a:avLst/>
          </a:prstGeom>
          <a:noFill/>
          <a:ln w="9525" cap="flat" cmpd="sng" algn="ctr">
            <a:solidFill>
              <a:srgbClr val="595959">
                <a:shade val="95000"/>
                <a:satMod val="105000"/>
              </a:srgbClr>
            </a:solidFill>
            <a:prstDash val="solid"/>
            <a:tailEnd type="triangle"/>
          </a:ln>
          <a:effectLst/>
        </p:spPr>
      </p:cxnSp>
      <p:grpSp>
        <p:nvGrpSpPr>
          <p:cNvPr id="216" name="Group 215">
            <a:extLst>
              <a:ext uri="{FF2B5EF4-FFF2-40B4-BE49-F238E27FC236}">
                <a16:creationId xmlns:a16="http://schemas.microsoft.com/office/drawing/2014/main" id="{4F04AA19-C319-7DA9-D4AB-BA305E17C034}"/>
              </a:ext>
            </a:extLst>
          </p:cNvPr>
          <p:cNvGrpSpPr/>
          <p:nvPr/>
        </p:nvGrpSpPr>
        <p:grpSpPr>
          <a:xfrm>
            <a:off x="10502212" y="6329085"/>
            <a:ext cx="734769" cy="362196"/>
            <a:chOff x="4886416" y="29278"/>
            <a:chExt cx="1743140" cy="1045884"/>
          </a:xfrm>
          <a:scene3d>
            <a:camera prst="orthographicFront"/>
            <a:lightRig rig="flat" dir="t"/>
          </a:scene3d>
        </p:grpSpPr>
        <p:sp>
          <p:nvSpPr>
            <p:cNvPr id="217" name="Rectangle: Rounded Corners 216">
              <a:extLst>
                <a:ext uri="{FF2B5EF4-FFF2-40B4-BE49-F238E27FC236}">
                  <a16:creationId xmlns:a16="http://schemas.microsoft.com/office/drawing/2014/main" id="{A226FF21-A493-0453-F92D-73EF2D11E051}"/>
                </a:ext>
              </a:extLst>
            </p:cNvPr>
            <p:cNvSpPr/>
            <p:nvPr/>
          </p:nvSpPr>
          <p:spPr>
            <a:xfrm>
              <a:off x="4886416" y="29278"/>
              <a:ext cx="1743140" cy="1045884"/>
            </a:xfrm>
            <a:prstGeom prst="roundRect">
              <a:avLst>
                <a:gd name="adj" fmla="val 10000"/>
              </a:avLst>
            </a:prstGeom>
            <a:ln>
              <a:noFill/>
            </a:ln>
            <a:sp3d prstMaterial="dkEdge">
              <a:bevelT w="8200" h="38100"/>
            </a:sp3d>
          </p:spPr>
          <p:style>
            <a:lnRef idx="0">
              <a:scrgbClr r="0" g="0" b="0"/>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218" name="Rectangle: Rounded Corners 4">
              <a:extLst>
                <a:ext uri="{FF2B5EF4-FFF2-40B4-BE49-F238E27FC236}">
                  <a16:creationId xmlns:a16="http://schemas.microsoft.com/office/drawing/2014/main" id="{9C5BBCB5-D37C-6E1C-45C3-F708FC956269}"/>
                </a:ext>
              </a:extLst>
            </p:cNvPr>
            <p:cNvSpPr txBox="1"/>
            <p:nvPr/>
          </p:nvSpPr>
          <p:spPr>
            <a:xfrm>
              <a:off x="4917049" y="59911"/>
              <a:ext cx="1712506" cy="97873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altLang="ja-JP" sz="900" dirty="0">
                  <a:latin typeface="Trebuchet MS" panose="020B0603020202020204" pitchFamily="34" charset="0"/>
                </a:rPr>
                <a:t>Procedure</a:t>
              </a:r>
              <a:endParaRPr kumimoji="1" lang="ja-JP" altLang="en-US" sz="900" kern="1200" dirty="0">
                <a:latin typeface="Trebuchet MS" panose="020B0603020202020204" pitchFamily="34" charset="0"/>
              </a:endParaRPr>
            </a:p>
          </p:txBody>
        </p:sp>
      </p:grpSp>
      <p:sp>
        <p:nvSpPr>
          <p:cNvPr id="219" name="Rounded Rectangle 3">
            <a:extLst>
              <a:ext uri="{FF2B5EF4-FFF2-40B4-BE49-F238E27FC236}">
                <a16:creationId xmlns:a16="http://schemas.microsoft.com/office/drawing/2014/main" id="{3A7F02E8-DCA9-8164-1BBA-A31F5747D26C}"/>
              </a:ext>
            </a:extLst>
          </p:cNvPr>
          <p:cNvSpPr/>
          <p:nvPr/>
        </p:nvSpPr>
        <p:spPr>
          <a:xfrm>
            <a:off x="11295268" y="6328788"/>
            <a:ext cx="714690" cy="362196"/>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90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Output</a:t>
            </a:r>
          </a:p>
        </p:txBody>
      </p:sp>
      <p:sp>
        <p:nvSpPr>
          <p:cNvPr id="220" name="Rectangles 10">
            <a:extLst>
              <a:ext uri="{FF2B5EF4-FFF2-40B4-BE49-F238E27FC236}">
                <a16:creationId xmlns:a16="http://schemas.microsoft.com/office/drawing/2014/main" id="{11FEDAB3-A0A7-978E-B5A5-D18DA97A8FEB}"/>
              </a:ext>
            </a:extLst>
          </p:cNvPr>
          <p:cNvSpPr/>
          <p:nvPr/>
        </p:nvSpPr>
        <p:spPr>
          <a:xfrm>
            <a:off x="9651699" y="6329085"/>
            <a:ext cx="792226" cy="362196"/>
          </a:xfrm>
          <a:prstGeom prst="rect">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00" b="1" i="0" u="none" strike="noStrike" kern="0" cap="none" spc="0" normalizeH="0" baseline="0" noProof="0" dirty="0">
                <a:ln>
                  <a:noFill/>
                </a:ln>
                <a:solidFill>
                  <a:srgbClr val="EEEEEE"/>
                </a:solidFill>
                <a:effectLst/>
                <a:uLnTx/>
                <a:uFillTx/>
                <a:latin typeface="Trebuchet MS Regular" panose="020B0703020202090204" charset="0"/>
                <a:ea typeface="+mn-ea"/>
                <a:cs typeface="Trebuchet MS Regular" panose="020B0703020202090204" charset="0"/>
                <a:sym typeface="Arial" panose="020B0604020202090204"/>
              </a:rPr>
              <a:t>Model</a:t>
            </a:r>
          </a:p>
        </p:txBody>
      </p:sp>
      <p:sp>
        <p:nvSpPr>
          <p:cNvPr id="221" name="Rectangle 220">
            <a:extLst>
              <a:ext uri="{FF2B5EF4-FFF2-40B4-BE49-F238E27FC236}">
                <a16:creationId xmlns:a16="http://schemas.microsoft.com/office/drawing/2014/main" id="{9BD0572E-829E-BA9C-0AED-90E85E4319D5}"/>
              </a:ext>
            </a:extLst>
          </p:cNvPr>
          <p:cNvSpPr/>
          <p:nvPr/>
        </p:nvSpPr>
        <p:spPr>
          <a:xfrm>
            <a:off x="9577389" y="5939758"/>
            <a:ext cx="2555699" cy="822192"/>
          </a:xfrm>
          <a:prstGeom prst="rect">
            <a:avLst/>
          </a:prstGeom>
          <a:noFill/>
          <a:ln>
            <a:solidFill>
              <a:srgbClr val="C4DB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latin typeface="Trebuchet MS" panose="020B0603020202020204" pitchFamily="34" charset="0"/>
              </a:rPr>
              <a:t>Legend</a:t>
            </a:r>
          </a:p>
          <a:p>
            <a:endParaRPr kumimoji="1" lang="en-US" altLang="ja-JP" sz="1200" dirty="0">
              <a:solidFill>
                <a:schemeClr val="tx1"/>
              </a:solidFill>
              <a:latin typeface="Trebuchet MS" panose="020B0603020202020204" pitchFamily="34" charset="0"/>
            </a:endParaRPr>
          </a:p>
          <a:p>
            <a:endParaRPr lang="en-US" altLang="ja-JP" sz="1200" dirty="0">
              <a:solidFill>
                <a:schemeClr val="tx1"/>
              </a:solidFill>
              <a:latin typeface="Trebuchet MS" panose="020B0603020202020204" pitchFamily="34" charset="0"/>
            </a:endParaRPr>
          </a:p>
          <a:p>
            <a:endParaRPr kumimoji="1" lang="ja-JP" altLang="en-US" sz="1200" dirty="0">
              <a:solidFill>
                <a:schemeClr val="tx1"/>
              </a:solidFill>
              <a:latin typeface="Trebuchet MS" panose="020B0603020202020204" pitchFamily="34" charset="0"/>
            </a:endParaRPr>
          </a:p>
        </p:txBody>
      </p:sp>
      <p:cxnSp>
        <p:nvCxnSpPr>
          <p:cNvPr id="222" name="Straight Arrow Connector 221">
            <a:extLst>
              <a:ext uri="{FF2B5EF4-FFF2-40B4-BE49-F238E27FC236}">
                <a16:creationId xmlns:a16="http://schemas.microsoft.com/office/drawing/2014/main" id="{7B683BB4-9E3E-966F-CE54-DDDEE28139D6}"/>
              </a:ext>
            </a:extLst>
          </p:cNvPr>
          <p:cNvCxnSpPr>
            <a:cxnSpLocks/>
          </p:cNvCxnSpPr>
          <p:nvPr/>
        </p:nvCxnSpPr>
        <p:spPr>
          <a:xfrm>
            <a:off x="7399403" y="5341025"/>
            <a:ext cx="0" cy="401090"/>
          </a:xfrm>
          <a:prstGeom prst="straightConnector1">
            <a:avLst/>
          </a:prstGeom>
          <a:noFill/>
          <a:ln w="9525" cap="flat" cmpd="sng" algn="ctr">
            <a:solidFill>
              <a:srgbClr val="595959">
                <a:shade val="95000"/>
                <a:satMod val="105000"/>
              </a:srgbClr>
            </a:solidFill>
            <a:prstDash val="solid"/>
            <a:tailEnd type="triangle"/>
          </a:ln>
          <a:effectLst/>
        </p:spPr>
      </p:cxnSp>
      <p:sp>
        <p:nvSpPr>
          <p:cNvPr id="224" name="Rounded Rectangle 3">
            <a:extLst>
              <a:ext uri="{FF2B5EF4-FFF2-40B4-BE49-F238E27FC236}">
                <a16:creationId xmlns:a16="http://schemas.microsoft.com/office/drawing/2014/main" id="{CD9CB4F4-E45D-0C1F-A502-86FB7CF2C1D7}"/>
              </a:ext>
            </a:extLst>
          </p:cNvPr>
          <p:cNvSpPr/>
          <p:nvPr/>
        </p:nvSpPr>
        <p:spPr>
          <a:xfrm>
            <a:off x="10867960" y="1861489"/>
            <a:ext cx="1045369"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err="1">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Labour</a:t>
            </a: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 cost</a:t>
            </a:r>
          </a:p>
        </p:txBody>
      </p:sp>
      <p:sp>
        <p:nvSpPr>
          <p:cNvPr id="225" name="Rounded Rectangle 3">
            <a:extLst>
              <a:ext uri="{FF2B5EF4-FFF2-40B4-BE49-F238E27FC236}">
                <a16:creationId xmlns:a16="http://schemas.microsoft.com/office/drawing/2014/main" id="{D8C7C910-B604-7C3F-17CD-35F29A9784FF}"/>
              </a:ext>
            </a:extLst>
          </p:cNvPr>
          <p:cNvSpPr/>
          <p:nvPr/>
        </p:nvSpPr>
        <p:spPr>
          <a:xfrm>
            <a:off x="9781660" y="1870276"/>
            <a:ext cx="1045369"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kern="0" dirty="0">
                <a:solidFill>
                  <a:srgbClr val="595959"/>
                </a:solidFill>
                <a:latin typeface="Trebuchet MS Regular" panose="020B0703020202090204" charset="0"/>
                <a:cs typeface="Trebuchet MS Regular" panose="020B0703020202090204" charset="0"/>
                <a:sym typeface="Arial" panose="020B0604020202090204"/>
              </a:rPr>
              <a:t>Capital cost</a:t>
            </a:r>
            <a:endPar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endParaRPr>
          </a:p>
        </p:txBody>
      </p:sp>
      <p:sp>
        <p:nvSpPr>
          <p:cNvPr id="226" name="Rounded Rectangle 3">
            <a:extLst>
              <a:ext uri="{FF2B5EF4-FFF2-40B4-BE49-F238E27FC236}">
                <a16:creationId xmlns:a16="http://schemas.microsoft.com/office/drawing/2014/main" id="{7C4B66E5-EFC9-BD0D-86D9-E87BBF1A2B40}"/>
              </a:ext>
            </a:extLst>
          </p:cNvPr>
          <p:cNvSpPr/>
          <p:nvPr/>
        </p:nvSpPr>
        <p:spPr>
          <a:xfrm>
            <a:off x="10878519" y="3119116"/>
            <a:ext cx="1042509"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Road construction cost</a:t>
            </a:r>
          </a:p>
        </p:txBody>
      </p:sp>
      <p:sp>
        <p:nvSpPr>
          <p:cNvPr id="227" name="Rounded Rectangle 3">
            <a:extLst>
              <a:ext uri="{FF2B5EF4-FFF2-40B4-BE49-F238E27FC236}">
                <a16:creationId xmlns:a16="http://schemas.microsoft.com/office/drawing/2014/main" id="{73F786A3-8447-35EE-ABA2-A760E44C4F63}"/>
              </a:ext>
            </a:extLst>
          </p:cNvPr>
          <p:cNvSpPr/>
          <p:nvPr/>
        </p:nvSpPr>
        <p:spPr>
          <a:xfrm>
            <a:off x="9779518" y="3126856"/>
            <a:ext cx="1045370"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kern="0" dirty="0">
                <a:solidFill>
                  <a:srgbClr val="595959"/>
                </a:solidFill>
                <a:latin typeface="Trebuchet MS Regular" panose="020B0703020202090204" charset="0"/>
                <a:cs typeface="Trebuchet MS Regular" panose="020B0703020202090204" charset="0"/>
                <a:sym typeface="Arial" panose="020B0604020202090204"/>
              </a:rPr>
              <a:t>Land clearance cost</a:t>
            </a:r>
            <a:endPar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endParaRPr>
          </a:p>
        </p:txBody>
      </p:sp>
      <p:sp>
        <p:nvSpPr>
          <p:cNvPr id="228" name="Rectangle 227">
            <a:extLst>
              <a:ext uri="{FF2B5EF4-FFF2-40B4-BE49-F238E27FC236}">
                <a16:creationId xmlns:a16="http://schemas.microsoft.com/office/drawing/2014/main" id="{0E7BB5B8-68AC-CCA7-89F4-C7711E22E25B}"/>
              </a:ext>
            </a:extLst>
          </p:cNvPr>
          <p:cNvSpPr/>
          <p:nvPr/>
        </p:nvSpPr>
        <p:spPr>
          <a:xfrm>
            <a:off x="9689928" y="1767954"/>
            <a:ext cx="2358786" cy="2052157"/>
          </a:xfrm>
          <a:prstGeom prst="rect">
            <a:avLst/>
          </a:prstGeom>
          <a:noFill/>
          <a:ln w="25400" cap="flat" cmpd="sng" algn="ctr">
            <a:solidFill>
              <a:srgbClr val="D2EBEE"/>
            </a:solidFill>
            <a:prstDash val="dash"/>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chemeClr val="lt1"/>
                </a:solidFill>
                <a:latin typeface="+mn-lt"/>
                <a:ea typeface="+mn-ea"/>
                <a:cs typeface="+mn-cs"/>
                <a:sym typeface="Arial" panose="020B0604020202090204"/>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90204"/>
              <a:buNone/>
              <a:tabLst/>
              <a:defRPr/>
            </a:pPr>
            <a:endParaRPr kumimoji="0" lang="ja-JP" altLang="en-US" sz="1400" b="0" i="0" u="none" strike="noStrike" kern="0" cap="none" spc="0" normalizeH="0" baseline="0" noProof="0">
              <a:ln>
                <a:noFill/>
              </a:ln>
              <a:solidFill>
                <a:srgbClr val="EEEEEE"/>
              </a:solidFill>
              <a:effectLst/>
              <a:uLnTx/>
              <a:uFillTx/>
              <a:latin typeface="Arial"/>
              <a:ea typeface="ＭＳ Ｐゴシック" panose="020B0600070205080204" pitchFamily="50" charset="-128"/>
              <a:cs typeface="+mn-cs"/>
              <a:sym typeface="Arial" panose="020B0604020202090204"/>
            </a:endParaRPr>
          </a:p>
        </p:txBody>
      </p:sp>
      <p:sp>
        <p:nvSpPr>
          <p:cNvPr id="229" name="Rounded Rectangle 3">
            <a:extLst>
              <a:ext uri="{FF2B5EF4-FFF2-40B4-BE49-F238E27FC236}">
                <a16:creationId xmlns:a16="http://schemas.microsoft.com/office/drawing/2014/main" id="{B7919957-FDC0-E2A3-6A93-6451A912C229}"/>
              </a:ext>
            </a:extLst>
          </p:cNvPr>
          <p:cNvSpPr/>
          <p:nvPr/>
        </p:nvSpPr>
        <p:spPr>
          <a:xfrm>
            <a:off x="10337538" y="2496039"/>
            <a:ext cx="1012765" cy="579813"/>
          </a:xfrm>
          <a:prstGeom prst="roundRect">
            <a:avLst/>
          </a:prstGeom>
          <a:noFill/>
          <a:ln w="25400" cap="flat" cmpd="sng" algn="ctr">
            <a:solidFill>
              <a:srgbClr val="957552"/>
            </a:solid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Emission cost</a:t>
            </a:r>
          </a:p>
        </p:txBody>
      </p:sp>
      <p:sp>
        <p:nvSpPr>
          <p:cNvPr id="230" name="Rounded Rectangle 3">
            <a:extLst>
              <a:ext uri="{FF2B5EF4-FFF2-40B4-BE49-F238E27FC236}">
                <a16:creationId xmlns:a16="http://schemas.microsoft.com/office/drawing/2014/main" id="{F204A19B-F3B8-7541-39DF-B684D733433F}"/>
              </a:ext>
            </a:extLst>
          </p:cNvPr>
          <p:cNvSpPr/>
          <p:nvPr/>
        </p:nvSpPr>
        <p:spPr>
          <a:xfrm>
            <a:off x="9522318" y="1290463"/>
            <a:ext cx="1488314" cy="579813"/>
          </a:xfrm>
          <a:prstGeom prst="round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90204"/>
              <a:buNone/>
              <a:tabLst/>
              <a:defRPr/>
            </a:pPr>
            <a:r>
              <a:rPr kumimoji="0" lang="en-US" sz="1050" b="1" i="0" u="none" strike="noStrike" kern="0" cap="none" spc="0" normalizeH="0" baseline="0" noProof="0" dirty="0">
                <a:ln>
                  <a:noFill/>
                </a:ln>
                <a:solidFill>
                  <a:srgbClr val="595959"/>
                </a:solidFill>
                <a:effectLst/>
                <a:uLnTx/>
                <a:uFillTx/>
                <a:latin typeface="Trebuchet MS Regular" panose="020B0703020202090204" charset="0"/>
                <a:ea typeface="+mn-ea"/>
                <a:cs typeface="Trebuchet MS Regular" panose="020B0703020202090204" charset="0"/>
                <a:sym typeface="Arial" panose="020B0604020202090204"/>
              </a:rPr>
              <a:t>Production cost</a:t>
            </a:r>
          </a:p>
        </p:txBody>
      </p:sp>
      <p:sp>
        <p:nvSpPr>
          <p:cNvPr id="233" name="Slide Number Placeholder 232">
            <a:extLst>
              <a:ext uri="{FF2B5EF4-FFF2-40B4-BE49-F238E27FC236}">
                <a16:creationId xmlns:a16="http://schemas.microsoft.com/office/drawing/2014/main" id="{890BD9A2-B25B-0430-0C43-0A266AD3746A}"/>
              </a:ext>
            </a:extLst>
          </p:cNvPr>
          <p:cNvSpPr>
            <a:spLocks noGrp="1"/>
          </p:cNvSpPr>
          <p:nvPr>
            <p:ph type="sldNum" sz="quarter" idx="12"/>
          </p:nvPr>
        </p:nvSpPr>
        <p:spPr/>
        <p:txBody>
          <a:bodyPr/>
          <a:lstStyle/>
          <a:p>
            <a:fld id="{DA5751D8-EA5E-4C9A-9690-F81EAFC3CA55}" type="slidenum">
              <a:rPr kumimoji="1" lang="ja-JP" altLang="en-US" smtClean="0"/>
              <a:t>26</a:t>
            </a:fld>
            <a:endParaRPr kumimoji="1" lang="ja-JP" altLang="en-US"/>
          </a:p>
        </p:txBody>
      </p:sp>
    </p:spTree>
    <p:extLst>
      <p:ext uri="{BB962C8B-B14F-4D97-AF65-F5344CB8AC3E}">
        <p14:creationId xmlns:p14="http://schemas.microsoft.com/office/powerpoint/2010/main" val="4030910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FF6B530-582D-B55D-448E-FC30F6B17420}"/>
              </a:ext>
            </a:extLst>
          </p:cNvPr>
          <p:cNvSpPr txBox="1"/>
          <p:nvPr/>
        </p:nvSpPr>
        <p:spPr>
          <a:xfrm>
            <a:off x="697775" y="741475"/>
            <a:ext cx="5006665" cy="830997"/>
          </a:xfrm>
          <a:prstGeom prst="rect">
            <a:avLst/>
          </a:prstGeom>
          <a:noFill/>
        </p:spPr>
        <p:txBody>
          <a:bodyPr wrap="square">
            <a:spAutoFit/>
          </a:bodyPr>
          <a:lstStyle/>
          <a:p>
            <a:r>
              <a:rPr lang="en-US" altLang="ja-JP" sz="2400" b="1" dirty="0">
                <a:solidFill>
                  <a:srgbClr val="002060"/>
                </a:solidFill>
                <a:latin typeface="Trebuchet MS" panose="020B0603020202020204" pitchFamily="34" charset="0"/>
              </a:rPr>
              <a:t>Estimating net carbon Seq for Afforestation program, paper 3 </a:t>
            </a:r>
          </a:p>
        </p:txBody>
      </p:sp>
      <p:sp>
        <p:nvSpPr>
          <p:cNvPr id="10" name="Rectangle 9">
            <a:extLst>
              <a:ext uri="{FF2B5EF4-FFF2-40B4-BE49-F238E27FC236}">
                <a16:creationId xmlns:a16="http://schemas.microsoft.com/office/drawing/2014/main" id="{CCDB57CB-D217-786D-3126-BE7A6FD3C986}"/>
              </a:ext>
            </a:extLst>
          </p:cNvPr>
          <p:cNvSpPr/>
          <p:nvPr/>
        </p:nvSpPr>
        <p:spPr>
          <a:xfrm>
            <a:off x="825631" y="3834959"/>
            <a:ext cx="10540742" cy="677056"/>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800" dirty="0">
                <a:solidFill>
                  <a:schemeClr val="tx1"/>
                </a:solidFill>
                <a:latin typeface="Trebuchet MS" panose="020B0603020202020204" pitchFamily="34" charset="0"/>
              </a:rPr>
              <a:t>3. </a:t>
            </a:r>
            <a:r>
              <a:rPr lang="en-US" altLang="ja-JP" sz="1800" b="1" dirty="0">
                <a:solidFill>
                  <a:schemeClr val="tx1"/>
                </a:solidFill>
                <a:latin typeface="Trebuchet MS" panose="020B0603020202020204" pitchFamily="34" charset="0"/>
              </a:rPr>
              <a:t>likelihood of natural disturbance</a:t>
            </a:r>
            <a:r>
              <a:rPr lang="en-US" altLang="ja-JP" sz="1800" dirty="0">
                <a:solidFill>
                  <a:schemeClr val="tx1"/>
                </a:solidFill>
                <a:latin typeface="Trebuchet MS" panose="020B0603020202020204" pitchFamily="34" charset="0"/>
              </a:rPr>
              <a:t>s causing carbon emissions</a:t>
            </a:r>
            <a:endParaRPr lang="ja-JP" altLang="en-US" sz="1800" dirty="0">
              <a:solidFill>
                <a:schemeClr val="tx1"/>
              </a:solidFill>
              <a:latin typeface="Trebuchet MS" panose="020B0603020202020204" pitchFamily="34" charset="0"/>
            </a:endParaRPr>
          </a:p>
        </p:txBody>
      </p:sp>
      <p:sp>
        <p:nvSpPr>
          <p:cNvPr id="11" name="Rectangle 10">
            <a:extLst>
              <a:ext uri="{FF2B5EF4-FFF2-40B4-BE49-F238E27FC236}">
                <a16:creationId xmlns:a16="http://schemas.microsoft.com/office/drawing/2014/main" id="{99088BEC-D5AE-84D4-6183-F099CB4F08AF}"/>
              </a:ext>
            </a:extLst>
          </p:cNvPr>
          <p:cNvSpPr/>
          <p:nvPr/>
        </p:nvSpPr>
        <p:spPr>
          <a:xfrm>
            <a:off x="825630" y="2905037"/>
            <a:ext cx="10557267" cy="844002"/>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800" dirty="0">
                <a:solidFill>
                  <a:schemeClr val="tx1"/>
                </a:solidFill>
                <a:latin typeface="Trebuchet MS" panose="020B0603020202020204" pitchFamily="34" charset="0"/>
              </a:rPr>
              <a:t>2</a:t>
            </a:r>
            <a:r>
              <a:rPr lang="en-US" altLang="ja-JP" sz="1800" b="1" dirty="0">
                <a:solidFill>
                  <a:schemeClr val="tx1"/>
                </a:solidFill>
                <a:latin typeface="Trebuchet MS" panose="020B0603020202020204" pitchFamily="34" charset="0"/>
              </a:rPr>
              <a:t>. Risk-free Scenario</a:t>
            </a:r>
            <a:r>
              <a:rPr lang="en-US" altLang="ja-JP" sz="1800" dirty="0">
                <a:solidFill>
                  <a:schemeClr val="tx1"/>
                </a:solidFill>
                <a:latin typeface="Trebuchet MS" panose="020B0603020202020204" pitchFamily="34" charset="0"/>
              </a:rPr>
              <a:t>. Carbon stock at age </a:t>
            </a:r>
            <a:r>
              <a:rPr lang="ja-JP" altLang="en-US" sz="1800" dirty="0">
                <a:solidFill>
                  <a:schemeClr val="tx1"/>
                </a:solidFill>
                <a:latin typeface="Trebuchet MS" panose="020B0603020202020204" pitchFamily="34" charset="0"/>
              </a:rPr>
              <a:t>𝑎</a:t>
            </a:r>
            <a:r>
              <a:rPr lang="en-US" altLang="ja-JP" sz="1800" dirty="0">
                <a:solidFill>
                  <a:schemeClr val="tx1"/>
                </a:solidFill>
                <a:latin typeface="Trebuchet MS" panose="020B0603020202020204" pitchFamily="34" charset="0"/>
              </a:rPr>
              <a:t>, </a:t>
            </a:r>
            <a:r>
              <a:rPr lang="ja-JP" altLang="en-US" sz="1800" dirty="0">
                <a:solidFill>
                  <a:schemeClr val="tx1"/>
                </a:solidFill>
                <a:latin typeface="Trebuchet MS" panose="020B0603020202020204" pitchFamily="34" charset="0"/>
              </a:rPr>
              <a:t>𝑓</a:t>
            </a:r>
            <a:r>
              <a:rPr lang="en-US" altLang="ja-JP" sz="1800" dirty="0">
                <a:solidFill>
                  <a:schemeClr val="tx1"/>
                </a:solidFill>
                <a:latin typeface="Trebuchet MS" panose="020B0603020202020204" pitchFamily="34" charset="0"/>
              </a:rPr>
              <a:t>(</a:t>
            </a:r>
            <a:r>
              <a:rPr lang="ja-JP" altLang="en-US" sz="1800" dirty="0">
                <a:solidFill>
                  <a:schemeClr val="tx1"/>
                </a:solidFill>
                <a:latin typeface="Trebuchet MS" panose="020B0603020202020204" pitchFamily="34" charset="0"/>
              </a:rPr>
              <a:t>𝑎</a:t>
            </a:r>
            <a:r>
              <a:rPr lang="en-US" altLang="ja-JP" sz="1800" dirty="0">
                <a:solidFill>
                  <a:schemeClr val="tx1"/>
                </a:solidFill>
                <a:latin typeface="Trebuchet MS" panose="020B0603020202020204" pitchFamily="34" charset="0"/>
              </a:rPr>
              <a:t>) represents the relationship between the tree age and the above-ground biomass</a:t>
            </a:r>
            <a:endParaRPr lang="ja-JP" altLang="en-US" sz="1800" dirty="0">
              <a:solidFill>
                <a:schemeClr val="tx1"/>
              </a:solidFill>
              <a:latin typeface="Trebuchet MS" panose="020B0603020202020204" pitchFamily="34" charset="0"/>
            </a:endParaRPr>
          </a:p>
        </p:txBody>
      </p:sp>
      <p:sp>
        <p:nvSpPr>
          <p:cNvPr id="13" name="Rectangle 12">
            <a:extLst>
              <a:ext uri="{FF2B5EF4-FFF2-40B4-BE49-F238E27FC236}">
                <a16:creationId xmlns:a16="http://schemas.microsoft.com/office/drawing/2014/main" id="{883BF925-31AC-C795-A3D0-9E69BEB8E8D7}"/>
              </a:ext>
            </a:extLst>
          </p:cNvPr>
          <p:cNvSpPr/>
          <p:nvPr/>
        </p:nvSpPr>
        <p:spPr>
          <a:xfrm>
            <a:off x="809104" y="1748861"/>
            <a:ext cx="10557269" cy="1078712"/>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800" dirty="0">
                <a:solidFill>
                  <a:schemeClr val="tx1"/>
                </a:solidFill>
                <a:latin typeface="Trebuchet MS" panose="020B0603020202020204" pitchFamily="34" charset="0"/>
              </a:rPr>
              <a:t>1. </a:t>
            </a:r>
            <a:r>
              <a:rPr lang="en-US" altLang="ja-JP" sz="1800" b="1" dirty="0">
                <a:solidFill>
                  <a:schemeClr val="tx1"/>
                </a:solidFill>
                <a:latin typeface="Trebuchet MS" panose="020B0603020202020204" pitchFamily="34" charset="0"/>
              </a:rPr>
              <a:t>Net carbon sequestered by an afforestation project </a:t>
            </a:r>
            <a:r>
              <a:rPr lang="en-US" altLang="ja-JP" sz="1800" dirty="0">
                <a:solidFill>
                  <a:schemeClr val="tx1"/>
                </a:solidFill>
                <a:latin typeface="Trebuchet MS" panose="020B0603020202020204" pitchFamily="34" charset="0"/>
              </a:rPr>
              <a:t>= the amount of carbon sequestered (CS) by planting trees + the avoided carbon emission that would have been generated by land use other than forestry</a:t>
            </a:r>
            <a:endParaRPr lang="ja-JP" altLang="en-US" sz="1800" dirty="0">
              <a:solidFill>
                <a:schemeClr val="tx1"/>
              </a:solidFill>
              <a:latin typeface="Trebuchet MS" panose="020B0603020202020204" pitchFamily="34" charset="0"/>
            </a:endParaRPr>
          </a:p>
        </p:txBody>
      </p:sp>
      <p:sp>
        <p:nvSpPr>
          <p:cNvPr id="19" name="Rectangle 18">
            <a:extLst>
              <a:ext uri="{FF2B5EF4-FFF2-40B4-BE49-F238E27FC236}">
                <a16:creationId xmlns:a16="http://schemas.microsoft.com/office/drawing/2014/main" id="{466D1FF8-8C54-246D-EC48-6888FBB5B6DC}"/>
              </a:ext>
            </a:extLst>
          </p:cNvPr>
          <p:cNvSpPr/>
          <p:nvPr/>
        </p:nvSpPr>
        <p:spPr>
          <a:xfrm>
            <a:off x="825628" y="4587240"/>
            <a:ext cx="10540743" cy="1078712"/>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latin typeface="Trebuchet MS" panose="020B0603020202020204" pitchFamily="34" charset="0"/>
              </a:rPr>
              <a:t>4. </a:t>
            </a:r>
            <a:r>
              <a:rPr lang="en-US" altLang="ja-JP" dirty="0">
                <a:solidFill>
                  <a:schemeClr val="tx1"/>
                </a:solidFill>
                <a:latin typeface="Trebuchet MS" panose="020B0603020202020204" pitchFamily="34" charset="0"/>
              </a:rPr>
              <a:t>The option of end of the project, after the amount of carbon stock is estimated using the age of trees. There is an option specifies that, at time </a:t>
            </a:r>
            <a:r>
              <a:rPr lang="ja-JP" altLang="en-US" dirty="0">
                <a:solidFill>
                  <a:schemeClr val="tx1"/>
                </a:solidFill>
                <a:latin typeface="Trebuchet MS" panose="020B0603020202020204" pitchFamily="34" charset="0"/>
              </a:rPr>
              <a:t>𝑡</a:t>
            </a:r>
            <a:r>
              <a:rPr lang="en-US" altLang="ja-JP" dirty="0">
                <a:solidFill>
                  <a:schemeClr val="tx1"/>
                </a:solidFill>
                <a:latin typeface="Trebuchet MS" panose="020B0603020202020204" pitchFamily="34" charset="0"/>
              </a:rPr>
              <a:t>, trees </a:t>
            </a:r>
            <a:r>
              <a:rPr lang="en-US" altLang="ja-JP" b="1" dirty="0">
                <a:solidFill>
                  <a:schemeClr val="tx1"/>
                </a:solidFill>
                <a:latin typeface="Trebuchet MS" panose="020B0603020202020204" pitchFamily="34" charset="0"/>
              </a:rPr>
              <a:t>could be destroyed with a probability </a:t>
            </a:r>
            <a:r>
              <a:rPr lang="ja-JP" altLang="en-US" b="1" dirty="0">
                <a:solidFill>
                  <a:schemeClr val="tx1"/>
                </a:solidFill>
                <a:latin typeface="Trebuchet MS" panose="020B0603020202020204" pitchFamily="34" charset="0"/>
              </a:rPr>
              <a:t>𝑟</a:t>
            </a:r>
            <a:r>
              <a:rPr lang="en-US" altLang="ja-JP" b="1" dirty="0">
                <a:solidFill>
                  <a:schemeClr val="tx1"/>
                </a:solidFill>
                <a:latin typeface="Trebuchet MS" panose="020B0603020202020204" pitchFamily="34" charset="0"/>
              </a:rPr>
              <a:t>t</a:t>
            </a:r>
            <a:r>
              <a:rPr lang="en-US" altLang="ja-JP" dirty="0">
                <a:solidFill>
                  <a:schemeClr val="tx1"/>
                </a:solidFill>
                <a:latin typeface="Trebuchet MS" panose="020B0603020202020204" pitchFamily="34" charset="0"/>
              </a:rPr>
              <a:t> or </a:t>
            </a:r>
            <a:r>
              <a:rPr lang="en-US" altLang="ja-JP" b="1" dirty="0">
                <a:solidFill>
                  <a:schemeClr val="tx1"/>
                </a:solidFill>
                <a:latin typeface="Trebuchet MS" panose="020B0603020202020204" pitchFamily="34" charset="0"/>
              </a:rPr>
              <a:t>could continue to grow</a:t>
            </a:r>
            <a:r>
              <a:rPr lang="en-US" altLang="ja-JP" dirty="0">
                <a:solidFill>
                  <a:schemeClr val="tx1"/>
                </a:solidFill>
                <a:latin typeface="Trebuchet MS" panose="020B0603020202020204" pitchFamily="34" charset="0"/>
              </a:rPr>
              <a:t> to a new age with a probability 1 − </a:t>
            </a:r>
            <a:r>
              <a:rPr lang="ja-JP" altLang="en-US" dirty="0">
                <a:solidFill>
                  <a:schemeClr val="tx1"/>
                </a:solidFill>
                <a:latin typeface="Trebuchet MS" panose="020B0603020202020204" pitchFamily="34" charset="0"/>
              </a:rPr>
              <a:t>𝑟</a:t>
            </a:r>
            <a:endParaRPr kumimoji="1" lang="ja-JP" altLang="en-US" dirty="0">
              <a:solidFill>
                <a:schemeClr val="tx1"/>
              </a:solidFill>
              <a:latin typeface="Trebuchet MS" panose="020B0603020202020204" pitchFamily="34" charset="0"/>
            </a:endParaRPr>
          </a:p>
        </p:txBody>
      </p:sp>
      <p:sp>
        <p:nvSpPr>
          <p:cNvPr id="21" name="TextBox 20">
            <a:extLst>
              <a:ext uri="{FF2B5EF4-FFF2-40B4-BE49-F238E27FC236}">
                <a16:creationId xmlns:a16="http://schemas.microsoft.com/office/drawing/2014/main" id="{A2089E08-B7D7-E105-773A-2855B4C0DA11}"/>
              </a:ext>
            </a:extLst>
          </p:cNvPr>
          <p:cNvSpPr txBox="1"/>
          <p:nvPr/>
        </p:nvSpPr>
        <p:spPr>
          <a:xfrm>
            <a:off x="9565640" y="5787899"/>
            <a:ext cx="6096000" cy="307777"/>
          </a:xfrm>
          <a:prstGeom prst="rect">
            <a:avLst/>
          </a:prstGeom>
          <a:noFill/>
        </p:spPr>
        <p:txBody>
          <a:bodyPr wrap="square">
            <a:spAutoFit/>
          </a:bodyPr>
          <a:lstStyle/>
          <a:p>
            <a:r>
              <a:rPr lang="en-US" altLang="ja-JP" sz="1400" dirty="0">
                <a:latin typeface="Trebuchet MS" panose="020B0603020202020204" pitchFamily="34" charset="0"/>
              </a:rPr>
              <a:t>(Grafton et al., 2021)</a:t>
            </a:r>
            <a:endParaRPr lang="ja-JP" altLang="en-US" sz="1400" dirty="0">
              <a:latin typeface="Trebuchet MS" panose="020B0603020202020204" pitchFamily="34" charset="0"/>
            </a:endParaRPr>
          </a:p>
        </p:txBody>
      </p:sp>
      <p:sp>
        <p:nvSpPr>
          <p:cNvPr id="23" name="Slide Number Placeholder 22">
            <a:extLst>
              <a:ext uri="{FF2B5EF4-FFF2-40B4-BE49-F238E27FC236}">
                <a16:creationId xmlns:a16="http://schemas.microsoft.com/office/drawing/2014/main" id="{AD02C729-ACE3-E8FF-DD16-3ABB532D7F18}"/>
              </a:ext>
            </a:extLst>
          </p:cNvPr>
          <p:cNvSpPr>
            <a:spLocks noGrp="1"/>
          </p:cNvSpPr>
          <p:nvPr>
            <p:ph type="sldNum" idx="12"/>
          </p:nvPr>
        </p:nvSpPr>
        <p:spPr/>
        <p:txBody>
          <a:bodyPr/>
          <a:lstStyle/>
          <a:p>
            <a:pPr algn="l"/>
            <a:fld id="{00000000-1234-1234-1234-123412341234}" type="slidenum">
              <a:rPr lang="en-GB" smtClean="0"/>
              <a:pPr algn="l"/>
              <a:t>27</a:t>
            </a:fld>
            <a:endParaRPr lang="en-GB"/>
          </a:p>
        </p:txBody>
      </p:sp>
    </p:spTree>
    <p:extLst>
      <p:ext uri="{BB962C8B-B14F-4D97-AF65-F5344CB8AC3E}">
        <p14:creationId xmlns:p14="http://schemas.microsoft.com/office/powerpoint/2010/main" val="742726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FF6B530-582D-B55D-448E-FC30F6B17420}"/>
              </a:ext>
            </a:extLst>
          </p:cNvPr>
          <p:cNvSpPr txBox="1"/>
          <p:nvPr/>
        </p:nvSpPr>
        <p:spPr>
          <a:xfrm>
            <a:off x="418375" y="459406"/>
            <a:ext cx="5334725" cy="830997"/>
          </a:xfrm>
          <a:prstGeom prst="rect">
            <a:avLst/>
          </a:prstGeom>
          <a:noFill/>
        </p:spPr>
        <p:txBody>
          <a:bodyPr wrap="square">
            <a:spAutoFit/>
          </a:bodyPr>
          <a:lstStyle/>
          <a:p>
            <a:r>
              <a:rPr lang="en-US" altLang="ja-JP" sz="2400" b="1" dirty="0">
                <a:solidFill>
                  <a:srgbClr val="002060"/>
                </a:solidFill>
                <a:latin typeface="Trebuchet MS" panose="020B0603020202020204" pitchFamily="34" charset="0"/>
              </a:rPr>
              <a:t>Estimating net </a:t>
            </a:r>
            <a:r>
              <a:rPr lang="en-US" altLang="ja-JP" sz="2400" b="1" dirty="0">
                <a:solidFill>
                  <a:srgbClr val="00B0F0"/>
                </a:solidFill>
                <a:latin typeface="Trebuchet MS" panose="020B0603020202020204" pitchFamily="34" charset="0"/>
              </a:rPr>
              <a:t>cost</a:t>
            </a:r>
            <a:r>
              <a:rPr lang="en-US" altLang="ja-JP" sz="2400" b="1" dirty="0">
                <a:solidFill>
                  <a:srgbClr val="002060"/>
                </a:solidFill>
                <a:latin typeface="Trebuchet MS" panose="020B0603020202020204" pitchFamily="34" charset="0"/>
              </a:rPr>
              <a:t> carbon Seq for Afforestation program, paper 3</a:t>
            </a:r>
          </a:p>
        </p:txBody>
      </p:sp>
      <p:sp>
        <p:nvSpPr>
          <p:cNvPr id="10" name="Rectangle 9">
            <a:extLst>
              <a:ext uri="{FF2B5EF4-FFF2-40B4-BE49-F238E27FC236}">
                <a16:creationId xmlns:a16="http://schemas.microsoft.com/office/drawing/2014/main" id="{CCDB57CB-D217-786D-3126-BE7A6FD3C986}"/>
              </a:ext>
            </a:extLst>
          </p:cNvPr>
          <p:cNvSpPr/>
          <p:nvPr/>
        </p:nvSpPr>
        <p:spPr>
          <a:xfrm>
            <a:off x="809105" y="3546237"/>
            <a:ext cx="10540742" cy="677056"/>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800" dirty="0">
                <a:solidFill>
                  <a:schemeClr val="tx1"/>
                </a:solidFill>
                <a:latin typeface="Trebuchet MS" panose="020B0603020202020204" pitchFamily="34" charset="0"/>
              </a:rPr>
              <a:t>3. </a:t>
            </a:r>
            <a:r>
              <a:rPr lang="en-US" altLang="ja-JP" sz="1800" b="1" dirty="0">
                <a:solidFill>
                  <a:schemeClr val="tx1"/>
                </a:solidFill>
                <a:latin typeface="Trebuchet MS" panose="020B0603020202020204" pitchFamily="34" charset="0"/>
              </a:rPr>
              <a:t>The net cost is measured by the production cost + the transaction cost</a:t>
            </a:r>
            <a:endParaRPr lang="ja-JP" altLang="en-US" sz="1800" dirty="0">
              <a:solidFill>
                <a:schemeClr val="tx1"/>
              </a:solidFill>
              <a:latin typeface="Trebuchet MS" panose="020B0603020202020204" pitchFamily="34" charset="0"/>
            </a:endParaRPr>
          </a:p>
        </p:txBody>
      </p:sp>
      <p:sp>
        <p:nvSpPr>
          <p:cNvPr id="11" name="Rectangle 10">
            <a:extLst>
              <a:ext uri="{FF2B5EF4-FFF2-40B4-BE49-F238E27FC236}">
                <a16:creationId xmlns:a16="http://schemas.microsoft.com/office/drawing/2014/main" id="{99088BEC-D5AE-84D4-6183-F099CB4F08AF}"/>
              </a:ext>
            </a:extLst>
          </p:cNvPr>
          <p:cNvSpPr/>
          <p:nvPr/>
        </p:nvSpPr>
        <p:spPr>
          <a:xfrm>
            <a:off x="809104" y="2616315"/>
            <a:ext cx="10557267" cy="844002"/>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Trebuchet MS" panose="020B0603020202020204" pitchFamily="34" charset="0"/>
              </a:rPr>
              <a:t>2. T</a:t>
            </a:r>
            <a:r>
              <a:rPr lang="en-US" altLang="ja-JP" sz="1800" dirty="0">
                <a:solidFill>
                  <a:schemeClr val="tx1"/>
                </a:solidFill>
                <a:latin typeface="Trebuchet MS" panose="020B0603020202020204" pitchFamily="34" charset="0"/>
              </a:rPr>
              <a:t>ransaction costs. These costs include: (</a:t>
            </a:r>
            <a:r>
              <a:rPr lang="en-US" altLang="ja-JP" sz="1800" dirty="0" err="1">
                <a:solidFill>
                  <a:schemeClr val="tx1"/>
                </a:solidFill>
                <a:latin typeface="Trebuchet MS" panose="020B0603020202020204" pitchFamily="34" charset="0"/>
              </a:rPr>
              <a:t>i</a:t>
            </a:r>
            <a:r>
              <a:rPr lang="en-US" altLang="ja-JP" sz="1800" dirty="0">
                <a:solidFill>
                  <a:schemeClr val="tx1"/>
                </a:solidFill>
                <a:latin typeface="Trebuchet MS" panose="020B0603020202020204" pitchFamily="34" charset="0"/>
              </a:rPr>
              <a:t>) search; (ii) negotiation; (iii) approval; (iv) monitoring; (v) enforcement; and (vi) insurance (Dudek and Wiener, 1996) or  (</a:t>
            </a:r>
            <a:r>
              <a:rPr lang="en-US" altLang="ja-JP" sz="1800" dirty="0" err="1">
                <a:solidFill>
                  <a:schemeClr val="tx1"/>
                </a:solidFill>
                <a:latin typeface="Trebuchet MS" panose="020B0603020202020204" pitchFamily="34" charset="0"/>
              </a:rPr>
              <a:t>i</a:t>
            </a:r>
            <a:r>
              <a:rPr lang="en-US" altLang="ja-JP" sz="1800" dirty="0">
                <a:solidFill>
                  <a:schemeClr val="tx1"/>
                </a:solidFill>
                <a:latin typeface="Trebuchet MS" panose="020B0603020202020204" pitchFamily="34" charset="0"/>
              </a:rPr>
              <a:t>) design cost; (ii) implementation cost; and (iii) verification or certification cost.</a:t>
            </a:r>
            <a:endParaRPr lang="ja-JP" altLang="en-US" sz="1800" dirty="0">
              <a:solidFill>
                <a:schemeClr val="tx1"/>
              </a:solidFill>
              <a:latin typeface="Trebuchet MS" panose="020B0603020202020204" pitchFamily="34" charset="0"/>
            </a:endParaRPr>
          </a:p>
        </p:txBody>
      </p:sp>
      <p:sp>
        <p:nvSpPr>
          <p:cNvPr id="13" name="Rectangle 12">
            <a:extLst>
              <a:ext uri="{FF2B5EF4-FFF2-40B4-BE49-F238E27FC236}">
                <a16:creationId xmlns:a16="http://schemas.microsoft.com/office/drawing/2014/main" id="{883BF925-31AC-C795-A3D0-9E69BEB8E8D7}"/>
              </a:ext>
            </a:extLst>
          </p:cNvPr>
          <p:cNvSpPr/>
          <p:nvPr/>
        </p:nvSpPr>
        <p:spPr>
          <a:xfrm>
            <a:off x="809104" y="1748861"/>
            <a:ext cx="10557269" cy="830997"/>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800" dirty="0">
                <a:solidFill>
                  <a:schemeClr val="tx1"/>
                </a:solidFill>
                <a:latin typeface="Trebuchet MS" panose="020B0603020202020204" pitchFamily="34" charset="0"/>
              </a:rPr>
              <a:t>1. </a:t>
            </a:r>
            <a:r>
              <a:rPr lang="en-US" altLang="ja-JP" b="1" dirty="0">
                <a:solidFill>
                  <a:schemeClr val="tx1"/>
                </a:solidFill>
                <a:latin typeface="Trebuchet MS" panose="020B0603020202020204" pitchFamily="34" charset="0"/>
              </a:rPr>
              <a:t>The production cost includes the cost of land use, the </a:t>
            </a:r>
          </a:p>
          <a:p>
            <a:r>
              <a:rPr lang="en-US" altLang="ja-JP" b="1" dirty="0">
                <a:solidFill>
                  <a:schemeClr val="tx1"/>
                </a:solidFill>
                <a:latin typeface="Trebuchet MS" panose="020B0603020202020204" pitchFamily="34" charset="0"/>
              </a:rPr>
              <a:t>cost of </a:t>
            </a:r>
            <a:r>
              <a:rPr lang="en-US" altLang="ja-JP" b="1" dirty="0" err="1">
                <a:solidFill>
                  <a:schemeClr val="tx1"/>
                </a:solidFill>
                <a:latin typeface="Trebuchet MS" panose="020B0603020202020204" pitchFamily="34" charset="0"/>
              </a:rPr>
              <a:t>labour</a:t>
            </a:r>
            <a:r>
              <a:rPr lang="en-US" altLang="ja-JP" b="1" dirty="0">
                <a:solidFill>
                  <a:schemeClr val="tx1"/>
                </a:solidFill>
                <a:latin typeface="Trebuchet MS" panose="020B0603020202020204" pitchFamily="34" charset="0"/>
              </a:rPr>
              <a:t>, the cost of materials and capital depreciation, and other cost items</a:t>
            </a:r>
            <a:endParaRPr lang="ja-JP" altLang="en-US" sz="1800" dirty="0">
              <a:solidFill>
                <a:schemeClr val="tx1"/>
              </a:solidFill>
              <a:latin typeface="Trebuchet MS" panose="020B0603020202020204" pitchFamily="34" charset="0"/>
            </a:endParaRPr>
          </a:p>
        </p:txBody>
      </p:sp>
      <p:sp>
        <p:nvSpPr>
          <p:cNvPr id="19" name="Rectangle 18">
            <a:extLst>
              <a:ext uri="{FF2B5EF4-FFF2-40B4-BE49-F238E27FC236}">
                <a16:creationId xmlns:a16="http://schemas.microsoft.com/office/drawing/2014/main" id="{466D1FF8-8C54-246D-EC48-6888FBB5B6DC}"/>
              </a:ext>
            </a:extLst>
          </p:cNvPr>
          <p:cNvSpPr/>
          <p:nvPr/>
        </p:nvSpPr>
        <p:spPr>
          <a:xfrm>
            <a:off x="809102" y="4867478"/>
            <a:ext cx="10540743" cy="509752"/>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Trebuchet MS" panose="020B0603020202020204" pitchFamily="34" charset="0"/>
              </a:rPr>
              <a:t>5</a:t>
            </a:r>
            <a:r>
              <a:rPr kumimoji="1" lang="en-US" altLang="ja-JP" dirty="0">
                <a:solidFill>
                  <a:schemeClr val="tx1"/>
                </a:solidFill>
                <a:latin typeface="Trebuchet MS" panose="020B0603020202020204" pitchFamily="34" charset="0"/>
              </a:rPr>
              <a:t>. A</a:t>
            </a:r>
            <a:r>
              <a:rPr lang="en-US" altLang="ja-JP" dirty="0">
                <a:solidFill>
                  <a:schemeClr val="tx1"/>
                </a:solidFill>
                <a:latin typeface="Trebuchet MS" panose="020B0603020202020204" pitchFamily="34" charset="0"/>
              </a:rPr>
              <a:t> forest project lifespan</a:t>
            </a:r>
            <a:endParaRPr kumimoji="1" lang="ja-JP" altLang="en-US" dirty="0">
              <a:solidFill>
                <a:schemeClr val="tx1"/>
              </a:solidFill>
              <a:latin typeface="Trebuchet MS" panose="020B0603020202020204" pitchFamily="34" charset="0"/>
            </a:endParaRPr>
          </a:p>
        </p:txBody>
      </p:sp>
      <p:sp>
        <p:nvSpPr>
          <p:cNvPr id="21" name="TextBox 20">
            <a:extLst>
              <a:ext uri="{FF2B5EF4-FFF2-40B4-BE49-F238E27FC236}">
                <a16:creationId xmlns:a16="http://schemas.microsoft.com/office/drawing/2014/main" id="{A2089E08-B7D7-E105-773A-2855B4C0DA11}"/>
              </a:ext>
            </a:extLst>
          </p:cNvPr>
          <p:cNvSpPr txBox="1"/>
          <p:nvPr/>
        </p:nvSpPr>
        <p:spPr>
          <a:xfrm>
            <a:off x="9527540" y="5419853"/>
            <a:ext cx="6096000" cy="307777"/>
          </a:xfrm>
          <a:prstGeom prst="rect">
            <a:avLst/>
          </a:prstGeom>
          <a:noFill/>
        </p:spPr>
        <p:txBody>
          <a:bodyPr wrap="square">
            <a:spAutoFit/>
          </a:bodyPr>
          <a:lstStyle/>
          <a:p>
            <a:r>
              <a:rPr lang="en-US" altLang="ja-JP" sz="1400" dirty="0">
                <a:latin typeface="Trebuchet MS" panose="020B0603020202020204" pitchFamily="34" charset="0"/>
              </a:rPr>
              <a:t>(Grafton et al., 2021)</a:t>
            </a:r>
            <a:endParaRPr lang="ja-JP" altLang="en-US" sz="1400" dirty="0">
              <a:latin typeface="Trebuchet MS" panose="020B0603020202020204" pitchFamily="34" charset="0"/>
            </a:endParaRPr>
          </a:p>
        </p:txBody>
      </p:sp>
      <p:sp>
        <p:nvSpPr>
          <p:cNvPr id="23" name="Slide Number Placeholder 22">
            <a:extLst>
              <a:ext uri="{FF2B5EF4-FFF2-40B4-BE49-F238E27FC236}">
                <a16:creationId xmlns:a16="http://schemas.microsoft.com/office/drawing/2014/main" id="{AD02C729-ACE3-E8FF-DD16-3ABB532D7F18}"/>
              </a:ext>
            </a:extLst>
          </p:cNvPr>
          <p:cNvSpPr>
            <a:spLocks noGrp="1"/>
          </p:cNvSpPr>
          <p:nvPr>
            <p:ph type="sldNum" idx="12"/>
          </p:nvPr>
        </p:nvSpPr>
        <p:spPr/>
        <p:txBody>
          <a:bodyPr/>
          <a:lstStyle/>
          <a:p>
            <a:pPr algn="l"/>
            <a:fld id="{00000000-1234-1234-1234-123412341234}" type="slidenum">
              <a:rPr lang="en-GB" smtClean="0"/>
              <a:pPr algn="l"/>
              <a:t>28</a:t>
            </a:fld>
            <a:endParaRPr lang="en-GB"/>
          </a:p>
        </p:txBody>
      </p:sp>
      <p:sp>
        <p:nvSpPr>
          <p:cNvPr id="2" name="Rectangle 1">
            <a:extLst>
              <a:ext uri="{FF2B5EF4-FFF2-40B4-BE49-F238E27FC236}">
                <a16:creationId xmlns:a16="http://schemas.microsoft.com/office/drawing/2014/main" id="{CC6AC8F3-9CB3-DCE6-BA88-3129ACCCDA79}"/>
              </a:ext>
            </a:extLst>
          </p:cNvPr>
          <p:cNvSpPr/>
          <p:nvPr/>
        </p:nvSpPr>
        <p:spPr>
          <a:xfrm>
            <a:off x="809102" y="4284287"/>
            <a:ext cx="10540743" cy="509752"/>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latin typeface="Trebuchet MS" panose="020B0603020202020204" pitchFamily="34" charset="0"/>
              </a:rPr>
              <a:t>4. </a:t>
            </a:r>
            <a:endParaRPr kumimoji="1" lang="ja-JP" altLang="en-US" dirty="0">
              <a:solidFill>
                <a:schemeClr val="tx1"/>
              </a:solidFill>
              <a:latin typeface="Trebuchet MS" panose="020B0603020202020204" pitchFamily="34" charset="0"/>
            </a:endParaRPr>
          </a:p>
        </p:txBody>
      </p:sp>
      <p:pic>
        <p:nvPicPr>
          <p:cNvPr id="4" name="Picture 3">
            <a:extLst>
              <a:ext uri="{FF2B5EF4-FFF2-40B4-BE49-F238E27FC236}">
                <a16:creationId xmlns:a16="http://schemas.microsoft.com/office/drawing/2014/main" id="{08C874C5-7B44-BB22-6803-E8D875CE89F0}"/>
              </a:ext>
            </a:extLst>
          </p:cNvPr>
          <p:cNvPicPr>
            <a:picLocks noChangeAspect="1"/>
          </p:cNvPicPr>
          <p:nvPr/>
        </p:nvPicPr>
        <p:blipFill>
          <a:blip r:embed="rId3"/>
          <a:stretch>
            <a:fillRect/>
          </a:stretch>
        </p:blipFill>
        <p:spPr>
          <a:xfrm>
            <a:off x="1373675" y="4296732"/>
            <a:ext cx="5264600" cy="397182"/>
          </a:xfrm>
          <a:prstGeom prst="rect">
            <a:avLst/>
          </a:prstGeom>
        </p:spPr>
      </p:pic>
    </p:spTree>
    <p:extLst>
      <p:ext uri="{BB962C8B-B14F-4D97-AF65-F5344CB8AC3E}">
        <p14:creationId xmlns:p14="http://schemas.microsoft.com/office/powerpoint/2010/main" val="2734433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020FC5-F44D-8179-368F-62363781FC89}"/>
              </a:ext>
            </a:extLst>
          </p:cNvPr>
          <p:cNvSpPr>
            <a:spLocks noGrp="1"/>
          </p:cNvSpPr>
          <p:nvPr>
            <p:ph type="body" idx="1"/>
          </p:nvPr>
        </p:nvSpPr>
        <p:spPr>
          <a:xfrm>
            <a:off x="270457" y="1083543"/>
            <a:ext cx="11355486" cy="4239200"/>
          </a:xfrm>
        </p:spPr>
        <p:txBody>
          <a:bodyPr/>
          <a:lstStyle/>
          <a:p>
            <a:pPr>
              <a:buFont typeface="+mj-lt"/>
              <a:buAutoNum type="arabicPeriod"/>
            </a:pPr>
            <a:r>
              <a:rPr kumimoji="1" lang="en-US" altLang="ja-JP" sz="1400" dirty="0">
                <a:latin typeface="Trebuchet MS" panose="020B0603020202020204" pitchFamily="34" charset="0"/>
              </a:rPr>
              <a:t>The above-ground biomass is approximated by a scale of the square root of age (Busch et al., 2019).</a:t>
            </a:r>
          </a:p>
          <a:p>
            <a:pPr>
              <a:buFont typeface="+mj-lt"/>
              <a:buAutoNum type="arabicPeriod"/>
            </a:pPr>
            <a:r>
              <a:rPr kumimoji="1" lang="en-US" altLang="ja-JP" sz="1400" dirty="0">
                <a:latin typeface="Trebuchet MS" panose="020B0603020202020204" pitchFamily="34" charset="0"/>
              </a:rPr>
              <a:t>The alternative land use for forests is dominated by agriculture, both subsistence and commercial (UNFCCC, 2007; FAO and UNEP, 2020), Data of the agricultural value added in USD and agricultural land area are extracted from the World Development Indicators of the World Bank (WDI database). </a:t>
            </a:r>
          </a:p>
          <a:p>
            <a:pPr>
              <a:buFont typeface="+mj-lt"/>
              <a:buAutoNum type="arabicPeriod"/>
            </a:pPr>
            <a:r>
              <a:rPr kumimoji="1" lang="en-US" altLang="ja-JP" sz="1400" dirty="0">
                <a:latin typeface="Trebuchet MS" panose="020B0603020202020204" pitchFamily="34" charset="0"/>
              </a:rPr>
              <a:t>The level of GHG emissions for alternative land-use was approximated by the GHG emissions from agricultural activities, which was also extracted from the WDI database.</a:t>
            </a:r>
          </a:p>
          <a:p>
            <a:pPr>
              <a:buFont typeface="+mj-lt"/>
              <a:buAutoNum type="arabicPeriod"/>
            </a:pPr>
            <a:r>
              <a:rPr kumimoji="1" lang="en-US" altLang="ja-JP" sz="1400" dirty="0">
                <a:latin typeface="Trebuchet MS" panose="020B0603020202020204" pitchFamily="34" charset="0"/>
              </a:rPr>
              <a:t>To approximate the sequestration capacity per ha of land, we use the </a:t>
            </a:r>
            <a:r>
              <a:rPr kumimoji="1" lang="en-US" altLang="ja-JP" sz="1400" dirty="0" err="1">
                <a:latin typeface="Trebuchet MS" panose="020B0603020202020204" pitchFamily="34" charset="0"/>
              </a:rPr>
              <a:t>Normalised</a:t>
            </a:r>
            <a:r>
              <a:rPr kumimoji="1" lang="en-US" altLang="ja-JP" sz="1400" dirty="0">
                <a:latin typeface="Trebuchet MS" panose="020B0603020202020204" pitchFamily="34" charset="0"/>
              </a:rPr>
              <a:t> Difference Vegetation Index (NDVI) from the Moderate Resolution Imaging Spectroradiometer database of NASA (</a:t>
            </a:r>
            <a:r>
              <a:rPr kumimoji="1" lang="en-US" altLang="ja-JP" sz="1400" dirty="0" err="1">
                <a:latin typeface="Trebuchet MS" panose="020B0603020202020204" pitchFamily="34" charset="0"/>
              </a:rPr>
              <a:t>Didan</a:t>
            </a:r>
            <a:r>
              <a:rPr kumimoji="1" lang="en-US" altLang="ja-JP" sz="1400" dirty="0">
                <a:latin typeface="Trebuchet MS" panose="020B0603020202020204" pitchFamily="34" charset="0"/>
              </a:rPr>
              <a:t> et al., 2015), NDVI has very high correlations with forest biomass, and this index can be used to predict carbon stock across different climate zones of the world (González‐Alonso et al., 2006; Le Maire et al., 2011; Gideon </a:t>
            </a:r>
            <a:r>
              <a:rPr kumimoji="1" lang="en-US" altLang="ja-JP" sz="1400" dirty="0" err="1">
                <a:latin typeface="Trebuchet MS" panose="020B0603020202020204" pitchFamily="34" charset="0"/>
              </a:rPr>
              <a:t>Neba</a:t>
            </a:r>
            <a:r>
              <a:rPr kumimoji="1" lang="en-US" altLang="ja-JP" sz="1400" dirty="0">
                <a:latin typeface="Trebuchet MS" panose="020B0603020202020204" pitchFamily="34" charset="0"/>
              </a:rPr>
              <a:t> et al., 2014; Bhardwaj et al., 2016; Macedo et al., 2018; </a:t>
            </a:r>
            <a:r>
              <a:rPr kumimoji="1" lang="en-US" altLang="ja-JP" sz="1400" dirty="0" err="1">
                <a:latin typeface="Trebuchet MS" panose="020B0603020202020204" pitchFamily="34" charset="0"/>
              </a:rPr>
              <a:t>Motlagh</a:t>
            </a:r>
            <a:r>
              <a:rPr kumimoji="1" lang="en-US" altLang="ja-JP" sz="1400" dirty="0">
                <a:latin typeface="Trebuchet MS" panose="020B0603020202020204" pitchFamily="34" charset="0"/>
              </a:rPr>
              <a:t> et al., 2018; </a:t>
            </a:r>
            <a:r>
              <a:rPr kumimoji="1" lang="en-US" altLang="ja-JP" sz="1400" dirty="0" err="1">
                <a:latin typeface="Trebuchet MS" panose="020B0603020202020204" pitchFamily="34" charset="0"/>
              </a:rPr>
              <a:t>Forkuor</a:t>
            </a:r>
            <a:r>
              <a:rPr kumimoji="1" lang="en-US" altLang="ja-JP" sz="1400" dirty="0">
                <a:latin typeface="Trebuchet MS" panose="020B0603020202020204" pitchFamily="34" charset="0"/>
              </a:rPr>
              <a:t> et al., 2020; Issa et al., 2020). </a:t>
            </a:r>
          </a:p>
          <a:p>
            <a:pPr>
              <a:buFont typeface="+mj-lt"/>
              <a:buAutoNum type="arabicPeriod"/>
            </a:pPr>
            <a:r>
              <a:rPr lang="en-US" altLang="ja-JP" sz="1400" dirty="0">
                <a:latin typeface="Trebuchet MS" panose="020B0603020202020204" pitchFamily="34" charset="0"/>
              </a:rPr>
              <a:t>However, the exact mathematical relationship between NDVI and forest quality and age has not been established. Thus, we used the sigmoid function to better relate NVDI to existing forest quality and age and calibrated the sigmoid function based on the global average 30,  ENV/WKP(2021)17 A GLOBAL ANALYSIS OF THE COST-EFFICIENCY OF FOREST CARBON SEQUESTRATION Unclassified carbon stock in one hectare of forest land estimated by FAO (FAO, 2020)</a:t>
            </a:r>
          </a:p>
          <a:p>
            <a:pPr>
              <a:buFont typeface="+mj-lt"/>
              <a:buAutoNum type="arabicPeriod"/>
            </a:pPr>
            <a:r>
              <a:rPr kumimoji="1" lang="en-US" altLang="ja-JP" sz="1400" dirty="0" err="1">
                <a:latin typeface="Trebuchet MS" panose="020B0603020202020204" pitchFamily="34" charset="0"/>
              </a:rPr>
              <a:t>Labour</a:t>
            </a:r>
            <a:r>
              <a:rPr kumimoji="1" lang="en-US" altLang="ja-JP" sz="1400" dirty="0">
                <a:latin typeface="Trebuchet MS" panose="020B0603020202020204" pitchFamily="34" charset="0"/>
              </a:rPr>
              <a:t> costs are approximated by the value added per employed person (WDI). </a:t>
            </a:r>
          </a:p>
          <a:p>
            <a:pPr>
              <a:buFont typeface="+mj-lt"/>
              <a:buAutoNum type="arabicPeriod"/>
            </a:pPr>
            <a:r>
              <a:rPr lang="en-US" altLang="ja-JP" sz="1400" dirty="0">
                <a:latin typeface="Trebuchet MS" panose="020B0603020202020204" pitchFamily="34" charset="0"/>
              </a:rPr>
              <a:t>The level of wildfire risk is approximated by historical data extracted from the Global Fire Emissions Database (Randerson et al., 2018).</a:t>
            </a:r>
          </a:p>
          <a:p>
            <a:pPr>
              <a:buFont typeface="+mj-lt"/>
              <a:buAutoNum type="arabicPeriod"/>
            </a:pPr>
            <a:r>
              <a:rPr lang="en-US" altLang="ja-JP" sz="1400" dirty="0">
                <a:latin typeface="Trebuchet MS" panose="020B0603020202020204" pitchFamily="34" charset="0"/>
              </a:rPr>
              <a:t>Data for the governance indicator are approximated by the Ease-of-Doing-Business index, extracted from the WDI database.</a:t>
            </a:r>
            <a:endParaRPr kumimoji="1" lang="en-US" altLang="ja-JP" sz="1400" dirty="0">
              <a:latin typeface="Trebuchet MS" panose="020B0603020202020204" pitchFamily="34" charset="0"/>
            </a:endParaRPr>
          </a:p>
          <a:p>
            <a:pPr>
              <a:buFont typeface="+mj-lt"/>
              <a:buAutoNum type="arabicPeriod"/>
            </a:pPr>
            <a:endParaRPr kumimoji="1" lang="ja-JP" altLang="en-US" sz="1400" dirty="0">
              <a:latin typeface="Trebuchet MS" panose="020B0603020202020204" pitchFamily="34" charset="0"/>
            </a:endParaRPr>
          </a:p>
        </p:txBody>
      </p:sp>
      <p:sp>
        <p:nvSpPr>
          <p:cNvPr id="5" name="TextBox 4">
            <a:extLst>
              <a:ext uri="{FF2B5EF4-FFF2-40B4-BE49-F238E27FC236}">
                <a16:creationId xmlns:a16="http://schemas.microsoft.com/office/drawing/2014/main" id="{BB9FCA32-A28E-7C0E-32AA-2A958AF5C9EF}"/>
              </a:ext>
            </a:extLst>
          </p:cNvPr>
          <p:cNvSpPr txBox="1"/>
          <p:nvPr/>
        </p:nvSpPr>
        <p:spPr>
          <a:xfrm>
            <a:off x="415600" y="396668"/>
            <a:ext cx="6096000" cy="461665"/>
          </a:xfrm>
          <a:prstGeom prst="rect">
            <a:avLst/>
          </a:prstGeom>
          <a:noFill/>
        </p:spPr>
        <p:txBody>
          <a:bodyPr wrap="square">
            <a:spAutoFit/>
          </a:bodyPr>
          <a:lstStyle/>
          <a:p>
            <a:r>
              <a:rPr lang="en-US" altLang="ja-JP" sz="2400" b="1" dirty="0">
                <a:solidFill>
                  <a:srgbClr val="002060"/>
                </a:solidFill>
                <a:latin typeface="Trebuchet MS" panose="020B0603020202020204" pitchFamily="34" charset="0"/>
              </a:rPr>
              <a:t>Method in paper 3 </a:t>
            </a:r>
            <a:endParaRPr lang="ja-JP" altLang="en-US" sz="2400" dirty="0"/>
          </a:p>
        </p:txBody>
      </p:sp>
      <p:sp>
        <p:nvSpPr>
          <p:cNvPr id="2" name="Slide Number Placeholder 1">
            <a:extLst>
              <a:ext uri="{FF2B5EF4-FFF2-40B4-BE49-F238E27FC236}">
                <a16:creationId xmlns:a16="http://schemas.microsoft.com/office/drawing/2014/main" id="{DE1CCC3F-B73F-8265-E182-B32923D41BFE}"/>
              </a:ext>
            </a:extLst>
          </p:cNvPr>
          <p:cNvSpPr>
            <a:spLocks noGrp="1"/>
          </p:cNvSpPr>
          <p:nvPr>
            <p:ph type="sldNum" idx="12"/>
          </p:nvPr>
        </p:nvSpPr>
        <p:spPr/>
        <p:txBody>
          <a:bodyPr/>
          <a:lstStyle/>
          <a:p>
            <a:pPr algn="l"/>
            <a:fld id="{00000000-1234-1234-1234-123412341234}" type="slidenum">
              <a:rPr lang="en-GB" smtClean="0"/>
              <a:pPr algn="l"/>
              <a:t>29</a:t>
            </a:fld>
            <a:endParaRPr lang="en-GB"/>
          </a:p>
        </p:txBody>
      </p:sp>
      <p:sp>
        <p:nvSpPr>
          <p:cNvPr id="4" name="TextBox 3">
            <a:extLst>
              <a:ext uri="{FF2B5EF4-FFF2-40B4-BE49-F238E27FC236}">
                <a16:creationId xmlns:a16="http://schemas.microsoft.com/office/drawing/2014/main" id="{8A979E57-C01E-153E-6FA0-24D7E1E38EF0}"/>
              </a:ext>
            </a:extLst>
          </p:cNvPr>
          <p:cNvSpPr txBox="1"/>
          <p:nvPr/>
        </p:nvSpPr>
        <p:spPr>
          <a:xfrm>
            <a:off x="9565640" y="5787899"/>
            <a:ext cx="6096000" cy="307777"/>
          </a:xfrm>
          <a:prstGeom prst="rect">
            <a:avLst/>
          </a:prstGeom>
          <a:noFill/>
        </p:spPr>
        <p:txBody>
          <a:bodyPr wrap="square">
            <a:spAutoFit/>
          </a:bodyPr>
          <a:lstStyle/>
          <a:p>
            <a:r>
              <a:rPr lang="en-US" altLang="ja-JP" sz="1400" dirty="0">
                <a:latin typeface="Trebuchet MS" panose="020B0603020202020204" pitchFamily="34" charset="0"/>
              </a:rPr>
              <a:t>(Grafton et al., 2021)</a:t>
            </a:r>
            <a:endParaRPr lang="ja-JP" altLang="en-US" sz="1400" dirty="0">
              <a:latin typeface="Trebuchet MS" panose="020B0603020202020204" pitchFamily="34" charset="0"/>
            </a:endParaRPr>
          </a:p>
        </p:txBody>
      </p:sp>
    </p:spTree>
    <p:extLst>
      <p:ext uri="{BB962C8B-B14F-4D97-AF65-F5344CB8AC3E}">
        <p14:creationId xmlns:p14="http://schemas.microsoft.com/office/powerpoint/2010/main" val="43592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C4D882-274D-81C4-4D2B-112192958D7D}"/>
              </a:ext>
            </a:extLst>
          </p:cNvPr>
          <p:cNvSpPr>
            <a:spLocks noGrp="1"/>
          </p:cNvSpPr>
          <p:nvPr>
            <p:ph type="sldNum" idx="12"/>
          </p:nvPr>
        </p:nvSpPr>
        <p:spPr>
          <a:xfrm>
            <a:off x="11029911" y="6243023"/>
            <a:ext cx="731600" cy="524800"/>
          </a:xfrm>
        </p:spPr>
        <p:txBody>
          <a:bodyPr/>
          <a:lstStyle/>
          <a:p>
            <a:pPr algn="l"/>
            <a:fld id="{00000000-1234-1234-1234-123412341234}" type="slidenum">
              <a:rPr lang="en-GB" smtClean="0"/>
              <a:pPr algn="l"/>
              <a:t>3</a:t>
            </a:fld>
            <a:endParaRPr lang="en-GB"/>
          </a:p>
        </p:txBody>
      </p:sp>
      <p:pic>
        <p:nvPicPr>
          <p:cNvPr id="6" name="Picture 5">
            <a:extLst>
              <a:ext uri="{FF2B5EF4-FFF2-40B4-BE49-F238E27FC236}">
                <a16:creationId xmlns:a16="http://schemas.microsoft.com/office/drawing/2014/main" id="{0D31D565-8A87-6292-D345-D4E97D6B3A53}"/>
              </a:ext>
            </a:extLst>
          </p:cNvPr>
          <p:cNvPicPr>
            <a:picLocks noChangeAspect="1"/>
          </p:cNvPicPr>
          <p:nvPr/>
        </p:nvPicPr>
        <p:blipFill rotWithShape="1">
          <a:blip r:embed="rId3"/>
          <a:srcRect r="3742"/>
          <a:stretch/>
        </p:blipFill>
        <p:spPr>
          <a:xfrm>
            <a:off x="129601" y="905742"/>
            <a:ext cx="11795699" cy="4037639"/>
          </a:xfrm>
          <a:prstGeom prst="rect">
            <a:avLst/>
          </a:prstGeom>
        </p:spPr>
      </p:pic>
      <p:pic>
        <p:nvPicPr>
          <p:cNvPr id="8" name="Picture 7">
            <a:extLst>
              <a:ext uri="{FF2B5EF4-FFF2-40B4-BE49-F238E27FC236}">
                <a16:creationId xmlns:a16="http://schemas.microsoft.com/office/drawing/2014/main" id="{5E0703CB-ED41-F573-38F8-4E397B0164C4}"/>
              </a:ext>
            </a:extLst>
          </p:cNvPr>
          <p:cNvPicPr>
            <a:picLocks noChangeAspect="1"/>
          </p:cNvPicPr>
          <p:nvPr/>
        </p:nvPicPr>
        <p:blipFill>
          <a:blip r:embed="rId4"/>
          <a:stretch>
            <a:fillRect/>
          </a:stretch>
        </p:blipFill>
        <p:spPr>
          <a:xfrm>
            <a:off x="2543273" y="4650994"/>
            <a:ext cx="7122130" cy="1196594"/>
          </a:xfrm>
          <a:prstGeom prst="rect">
            <a:avLst/>
          </a:prstGeom>
        </p:spPr>
      </p:pic>
      <p:sp>
        <p:nvSpPr>
          <p:cNvPr id="10" name="TextBox 9">
            <a:extLst>
              <a:ext uri="{FF2B5EF4-FFF2-40B4-BE49-F238E27FC236}">
                <a16:creationId xmlns:a16="http://schemas.microsoft.com/office/drawing/2014/main" id="{FA12CFFB-7DDD-9F40-75E1-B92B65048D68}"/>
              </a:ext>
            </a:extLst>
          </p:cNvPr>
          <p:cNvSpPr txBox="1"/>
          <p:nvPr/>
        </p:nvSpPr>
        <p:spPr>
          <a:xfrm>
            <a:off x="2686186" y="5950635"/>
            <a:ext cx="6933467" cy="584775"/>
          </a:xfrm>
          <a:prstGeom prst="rect">
            <a:avLst/>
          </a:prstGeom>
          <a:noFill/>
        </p:spPr>
        <p:txBody>
          <a:bodyPr wrap="square">
            <a:spAutoFit/>
          </a:bodyPr>
          <a:lstStyle/>
          <a:p>
            <a:pPr algn="ctr"/>
            <a:r>
              <a:rPr lang="en-US" altLang="ja-JP" sz="1600" dirty="0">
                <a:latin typeface="Trebuchet MS" panose="020B0603020202020204" pitchFamily="34" charset="0"/>
              </a:rPr>
              <a:t>Fig 1</a:t>
            </a:r>
            <a:r>
              <a:rPr lang="en-US" altLang="ja-JP" sz="1600" b="1" dirty="0">
                <a:latin typeface="Trebuchet MS" panose="020B0603020202020204" pitchFamily="34" charset="0"/>
              </a:rPr>
              <a:t>. Top 9 out 25</a:t>
            </a:r>
            <a:r>
              <a:rPr lang="en-US" altLang="ja-JP" sz="1600" dirty="0">
                <a:latin typeface="Trebuchet MS" panose="020B0603020202020204" pitchFamily="34" charset="0"/>
              </a:rPr>
              <a:t> region with highest land-base mitigation potential 2020–2050 ( &gt;500 MtCO2e </a:t>
            </a:r>
            <a:r>
              <a:rPr lang="en-US" altLang="ja-JP" sz="1600" dirty="0" err="1">
                <a:latin typeface="Trebuchet MS" panose="020B0603020202020204" pitchFamily="34" charset="0"/>
              </a:rPr>
              <a:t>yr</a:t>
            </a:r>
            <a:r>
              <a:rPr lang="en-US" altLang="ja-JP" sz="1600" dirty="0">
                <a:latin typeface="Trebuchet MS" panose="020B0603020202020204" pitchFamily="34" charset="0"/>
              </a:rPr>
              <a:t>–1) </a:t>
            </a:r>
            <a:r>
              <a:rPr lang="en-US" altLang="ja-JP" sz="1600" kern="100" baseline="30000" dirty="0">
                <a:latin typeface="游明朝" panose="02020400000000000000" pitchFamily="18" charset="-128"/>
                <a:ea typeface="游明朝" panose="02020400000000000000" pitchFamily="18" charset="-128"/>
                <a:cs typeface="Times New Roman" panose="02020603050405020304" pitchFamily="18" charset="0"/>
              </a:rPr>
              <a:t> </a:t>
            </a:r>
            <a:r>
              <a:rPr kumimoji="1" lang="en-US" altLang="ja-JP" sz="1600" dirty="0">
                <a:latin typeface="Trebuchet MS" panose="020B0603020202020204" pitchFamily="34" charset="0"/>
              </a:rPr>
              <a:t>(Roe et al., 2020)</a:t>
            </a:r>
            <a:endParaRPr lang="ja-JP" altLang="en-US" sz="1600" dirty="0">
              <a:latin typeface="Trebuchet MS" panose="020B0603020202020204" pitchFamily="34" charset="0"/>
            </a:endParaRPr>
          </a:p>
        </p:txBody>
      </p:sp>
      <p:sp>
        <p:nvSpPr>
          <p:cNvPr id="11" name="TextBox 10">
            <a:extLst>
              <a:ext uri="{FF2B5EF4-FFF2-40B4-BE49-F238E27FC236}">
                <a16:creationId xmlns:a16="http://schemas.microsoft.com/office/drawing/2014/main" id="{3A339888-50F5-AB9A-8D0C-672FA4F45525}"/>
              </a:ext>
            </a:extLst>
          </p:cNvPr>
          <p:cNvSpPr txBox="1"/>
          <p:nvPr/>
        </p:nvSpPr>
        <p:spPr>
          <a:xfrm rot="10800000" flipV="1">
            <a:off x="7477795" y="2393511"/>
            <a:ext cx="3552116" cy="2154436"/>
          </a:xfrm>
          <a:prstGeom prst="rect">
            <a:avLst/>
          </a:prstGeom>
          <a:noFill/>
        </p:spPr>
        <p:txBody>
          <a:bodyPr wrap="square">
            <a:spAutoFit/>
          </a:bodyPr>
          <a:lstStyle/>
          <a:p>
            <a:pPr algn="ctr"/>
            <a:r>
              <a:rPr lang="en-US" altLang="ja-JP" sz="2000" b="1" dirty="0">
                <a:solidFill>
                  <a:srgbClr val="002060"/>
                </a:solidFill>
                <a:latin typeface="Trebuchet MS" panose="020B0603020202020204" pitchFamily="34" charset="0"/>
              </a:rPr>
              <a:t>Afforestation/reforestation is the 1</a:t>
            </a:r>
            <a:r>
              <a:rPr lang="en-US" altLang="ja-JP" sz="2000" b="1" baseline="30000" dirty="0">
                <a:solidFill>
                  <a:srgbClr val="002060"/>
                </a:solidFill>
                <a:latin typeface="Trebuchet MS" panose="020B0603020202020204" pitchFamily="34" charset="0"/>
              </a:rPr>
              <a:t>st</a:t>
            </a:r>
            <a:r>
              <a:rPr lang="en-US" altLang="ja-JP" sz="2000" b="1" dirty="0">
                <a:solidFill>
                  <a:srgbClr val="002060"/>
                </a:solidFill>
                <a:latin typeface="Trebuchet MS" panose="020B0603020202020204" pitchFamily="34" charset="0"/>
              </a:rPr>
              <a:t> from the top 25 countries with highest land-base mitigation potential</a:t>
            </a:r>
            <a:endParaRPr lang="en-US" altLang="ja-JP" dirty="0">
              <a:latin typeface="Trebuchet MS" panose="020B0603020202020204" pitchFamily="34" charset="0"/>
            </a:endParaRPr>
          </a:p>
          <a:p>
            <a:pPr algn="ctr"/>
            <a:endParaRPr lang="en-US" altLang="ja-JP" dirty="0">
              <a:latin typeface="Trebuchet MS" panose="020B0603020202020204" pitchFamily="34" charset="0"/>
            </a:endParaRPr>
          </a:p>
          <a:p>
            <a:pPr algn="ctr"/>
            <a:endParaRPr lang="en-US" altLang="ja-JP" dirty="0">
              <a:latin typeface="Trebuchet MS" panose="020B0603020202020204" pitchFamily="34" charset="0"/>
            </a:endParaRPr>
          </a:p>
          <a:p>
            <a:pPr algn="ctr"/>
            <a:endParaRPr lang="en-US" altLang="ja-JP" dirty="0">
              <a:latin typeface="Trebuchet MS" panose="020B0603020202020204" pitchFamily="34" charset="0"/>
            </a:endParaRPr>
          </a:p>
        </p:txBody>
      </p:sp>
    </p:spTree>
    <p:extLst>
      <p:ext uri="{BB962C8B-B14F-4D97-AF65-F5344CB8AC3E}">
        <p14:creationId xmlns:p14="http://schemas.microsoft.com/office/powerpoint/2010/main" val="188898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B10939-A5EE-8A82-9A31-C609F52C59EE}"/>
              </a:ext>
            </a:extLst>
          </p:cNvPr>
          <p:cNvSpPr/>
          <p:nvPr/>
        </p:nvSpPr>
        <p:spPr>
          <a:xfrm>
            <a:off x="1771730" y="2407024"/>
            <a:ext cx="3962400" cy="1903719"/>
          </a:xfrm>
          <a:prstGeom prst="rect">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b="1" dirty="0">
                <a:solidFill>
                  <a:srgbClr val="002060"/>
                </a:solidFill>
                <a:latin typeface="Trebuchet MS" panose="020B0603020202020204" pitchFamily="34" charset="0"/>
              </a:rPr>
              <a:t>Pre planting</a:t>
            </a:r>
            <a:endParaRPr lang="en-US" altLang="ja-JP" b="1" dirty="0">
              <a:solidFill>
                <a:srgbClr val="002060"/>
              </a:solidFill>
              <a:latin typeface="Trebuchet MS" panose="020B0603020202020204" pitchFamily="34" charset="0"/>
            </a:endParaRPr>
          </a:p>
          <a:p>
            <a:pPr algn="ctr"/>
            <a:endParaRPr kumimoji="1" lang="en-US" altLang="ja-JP" b="1" dirty="0">
              <a:solidFill>
                <a:srgbClr val="002060"/>
              </a:solidFill>
              <a:latin typeface="Trebuchet MS" panose="020B0603020202020204" pitchFamily="34" charset="0"/>
            </a:endParaRPr>
          </a:p>
          <a:p>
            <a:pPr algn="ctr"/>
            <a:endParaRPr lang="en-US" altLang="ja-JP" b="1" dirty="0">
              <a:solidFill>
                <a:srgbClr val="002060"/>
              </a:solidFill>
              <a:latin typeface="Trebuchet MS" panose="020B0603020202020204" pitchFamily="34" charset="0"/>
            </a:endParaRPr>
          </a:p>
          <a:p>
            <a:pPr algn="ctr"/>
            <a:endParaRPr kumimoji="1" lang="en-US" altLang="ja-JP" b="1" dirty="0">
              <a:solidFill>
                <a:srgbClr val="002060"/>
              </a:solidFill>
              <a:latin typeface="Trebuchet MS" panose="020B0603020202020204" pitchFamily="34" charset="0"/>
            </a:endParaRPr>
          </a:p>
          <a:p>
            <a:pPr algn="ctr"/>
            <a:endParaRPr lang="en-US" altLang="ja-JP" b="1" dirty="0">
              <a:solidFill>
                <a:srgbClr val="002060"/>
              </a:solidFill>
              <a:latin typeface="Trebuchet MS" panose="020B0603020202020204" pitchFamily="34" charset="0"/>
            </a:endParaRPr>
          </a:p>
          <a:p>
            <a:endParaRPr kumimoji="1" lang="ja-JP" altLang="en-US" b="1" dirty="0">
              <a:solidFill>
                <a:srgbClr val="002060"/>
              </a:solidFill>
              <a:latin typeface="Trebuchet MS" panose="020B0603020202020204" pitchFamily="34" charset="0"/>
            </a:endParaRPr>
          </a:p>
        </p:txBody>
      </p:sp>
      <p:sp>
        <p:nvSpPr>
          <p:cNvPr id="7" name="Rectangle 6">
            <a:extLst>
              <a:ext uri="{FF2B5EF4-FFF2-40B4-BE49-F238E27FC236}">
                <a16:creationId xmlns:a16="http://schemas.microsoft.com/office/drawing/2014/main" id="{DF49CDFE-3BF2-4162-6794-C2FD18F2C6C4}"/>
              </a:ext>
            </a:extLst>
          </p:cNvPr>
          <p:cNvSpPr/>
          <p:nvPr/>
        </p:nvSpPr>
        <p:spPr>
          <a:xfrm>
            <a:off x="8376559" y="2460649"/>
            <a:ext cx="1758682" cy="1850094"/>
          </a:xfrm>
          <a:prstGeom prst="rect">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b="1" dirty="0">
              <a:solidFill>
                <a:srgbClr val="002060"/>
              </a:solidFill>
              <a:latin typeface="Trebuchet MS" panose="020B0603020202020204" pitchFamily="34" charset="0"/>
            </a:endParaRPr>
          </a:p>
          <a:p>
            <a:r>
              <a:rPr kumimoji="1" lang="en-US" altLang="ja-JP" b="1" dirty="0">
                <a:solidFill>
                  <a:srgbClr val="002060"/>
                </a:solidFill>
                <a:latin typeface="Trebuchet MS" panose="020B0603020202020204" pitchFamily="34" charset="0"/>
              </a:rPr>
              <a:t>Post planting</a:t>
            </a:r>
          </a:p>
          <a:p>
            <a:pPr algn="ctr"/>
            <a:endParaRPr lang="en-US" altLang="ja-JP" b="1" dirty="0">
              <a:solidFill>
                <a:srgbClr val="002060"/>
              </a:solidFill>
              <a:latin typeface="Trebuchet MS" panose="020B0603020202020204" pitchFamily="34" charset="0"/>
            </a:endParaRPr>
          </a:p>
          <a:p>
            <a:pPr algn="ctr"/>
            <a:endParaRPr kumimoji="1" lang="en-US" altLang="ja-JP" b="1" dirty="0">
              <a:solidFill>
                <a:srgbClr val="002060"/>
              </a:solidFill>
              <a:latin typeface="Trebuchet MS" panose="020B0603020202020204" pitchFamily="34" charset="0"/>
            </a:endParaRPr>
          </a:p>
          <a:p>
            <a:pPr algn="ctr"/>
            <a:endParaRPr lang="en-US" altLang="ja-JP" b="1" dirty="0">
              <a:solidFill>
                <a:srgbClr val="002060"/>
              </a:solidFill>
              <a:latin typeface="Trebuchet MS" panose="020B0603020202020204" pitchFamily="34" charset="0"/>
            </a:endParaRPr>
          </a:p>
          <a:p>
            <a:pPr algn="ctr"/>
            <a:endParaRPr kumimoji="1" lang="en-US" altLang="ja-JP" b="1" dirty="0">
              <a:solidFill>
                <a:srgbClr val="002060"/>
              </a:solidFill>
              <a:latin typeface="Trebuchet MS" panose="020B0603020202020204" pitchFamily="34" charset="0"/>
            </a:endParaRPr>
          </a:p>
          <a:p>
            <a:pPr algn="ctr"/>
            <a:endParaRPr lang="en-US" altLang="ja-JP" b="1" dirty="0">
              <a:solidFill>
                <a:srgbClr val="002060"/>
              </a:solidFill>
              <a:latin typeface="Trebuchet MS" panose="020B0603020202020204" pitchFamily="34" charset="0"/>
            </a:endParaRPr>
          </a:p>
          <a:p>
            <a:endParaRPr kumimoji="1" lang="ja-JP" altLang="en-US" b="1" dirty="0">
              <a:solidFill>
                <a:srgbClr val="002060"/>
              </a:solidFill>
              <a:latin typeface="Trebuchet MS" panose="020B0603020202020204" pitchFamily="34" charset="0"/>
            </a:endParaRPr>
          </a:p>
        </p:txBody>
      </p:sp>
      <p:graphicFrame>
        <p:nvGraphicFramePr>
          <p:cNvPr id="4" name="Diagram 3">
            <a:extLst>
              <a:ext uri="{FF2B5EF4-FFF2-40B4-BE49-F238E27FC236}">
                <a16:creationId xmlns:a16="http://schemas.microsoft.com/office/drawing/2014/main" id="{8CC323CF-22DD-13B1-207A-6B5A9A01BB43}"/>
              </a:ext>
            </a:extLst>
          </p:cNvPr>
          <p:cNvGraphicFramePr/>
          <p:nvPr>
            <p:extLst>
              <p:ext uri="{D42A27DB-BD31-4B8C-83A1-F6EECF244321}">
                <p14:modId xmlns:p14="http://schemas.microsoft.com/office/powerpoint/2010/main" val="2861229191"/>
              </p:ext>
            </p:extLst>
          </p:nvPr>
        </p:nvGraphicFramePr>
        <p:xfrm>
          <a:off x="1902094" y="1600844"/>
          <a:ext cx="8128000" cy="4023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1E3A2054-DA0B-7E57-E799-660B5C44D03B}"/>
              </a:ext>
            </a:extLst>
          </p:cNvPr>
          <p:cNvSpPr txBox="1"/>
          <p:nvPr/>
        </p:nvSpPr>
        <p:spPr>
          <a:xfrm>
            <a:off x="3688205" y="1600844"/>
            <a:ext cx="6096000" cy="523220"/>
          </a:xfrm>
          <a:prstGeom prst="rect">
            <a:avLst/>
          </a:prstGeom>
          <a:noFill/>
        </p:spPr>
        <p:txBody>
          <a:bodyPr wrap="square">
            <a:spAutoFit/>
          </a:bodyPr>
          <a:lstStyle/>
          <a:p>
            <a:r>
              <a:rPr lang="en-US" altLang="ja-JP" sz="2800" b="1" dirty="0">
                <a:solidFill>
                  <a:srgbClr val="002060"/>
                </a:solidFill>
                <a:latin typeface="Trebuchet MS" panose="020B0603020202020204" pitchFamily="34" charset="0"/>
              </a:rPr>
              <a:t>Afforestation Procedure</a:t>
            </a:r>
            <a:endParaRPr lang="ja-JP" altLang="en-US" sz="2800" dirty="0">
              <a:solidFill>
                <a:srgbClr val="002060"/>
              </a:solidFill>
            </a:endParaRPr>
          </a:p>
        </p:txBody>
      </p:sp>
      <p:sp>
        <p:nvSpPr>
          <p:cNvPr id="16" name="Slide Number Placeholder 15">
            <a:extLst>
              <a:ext uri="{FF2B5EF4-FFF2-40B4-BE49-F238E27FC236}">
                <a16:creationId xmlns:a16="http://schemas.microsoft.com/office/drawing/2014/main" id="{2E45100D-DFE6-98DD-452E-32EC6687FC85}"/>
              </a:ext>
            </a:extLst>
          </p:cNvPr>
          <p:cNvSpPr>
            <a:spLocks noGrp="1"/>
          </p:cNvSpPr>
          <p:nvPr>
            <p:ph type="sldNum" idx="12"/>
          </p:nvPr>
        </p:nvSpPr>
        <p:spPr/>
        <p:txBody>
          <a:bodyPr/>
          <a:lstStyle/>
          <a:p>
            <a:pPr algn="l"/>
            <a:fld id="{00000000-1234-1234-1234-123412341234}" type="slidenum">
              <a:rPr lang="en-GB" smtClean="0"/>
              <a:pPr algn="l"/>
              <a:t>4</a:t>
            </a:fld>
            <a:endParaRPr lang="en-GB"/>
          </a:p>
        </p:txBody>
      </p:sp>
    </p:spTree>
    <p:extLst>
      <p:ext uri="{BB962C8B-B14F-4D97-AF65-F5344CB8AC3E}">
        <p14:creationId xmlns:p14="http://schemas.microsoft.com/office/powerpoint/2010/main" val="394145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7B96-5992-B808-61D6-839EFBD3F7DB}"/>
              </a:ext>
            </a:extLst>
          </p:cNvPr>
          <p:cNvSpPr>
            <a:spLocks noGrp="1"/>
          </p:cNvSpPr>
          <p:nvPr>
            <p:ph type="title"/>
          </p:nvPr>
        </p:nvSpPr>
        <p:spPr>
          <a:xfrm>
            <a:off x="838200" y="2766218"/>
            <a:ext cx="10515600" cy="1325563"/>
          </a:xfrm>
        </p:spPr>
        <p:txBody>
          <a:bodyPr>
            <a:normAutofit fontScale="90000"/>
          </a:bodyPr>
          <a:lstStyle/>
          <a:p>
            <a:pPr algn="ctr"/>
            <a:r>
              <a:rPr lang="en-US" altLang="ja-JP" sz="4400" b="1" dirty="0">
                <a:solidFill>
                  <a:schemeClr val="bg1"/>
                </a:solidFill>
                <a:latin typeface="Trebuchet MS" panose="020B0603020202020204" pitchFamily="34" charset="0"/>
              </a:rPr>
              <a:t>1. What role can forests play in tackling climate change? </a:t>
            </a:r>
            <a:br>
              <a:rPr lang="en-US" altLang="ja-JP" sz="4400" b="1" dirty="0">
                <a:solidFill>
                  <a:schemeClr val="bg1"/>
                </a:solidFill>
                <a:latin typeface="Trebuchet MS" panose="020B0603020202020204" pitchFamily="34" charset="0"/>
              </a:rPr>
            </a:br>
            <a:br>
              <a:rPr lang="en-US" altLang="ja-JP" sz="4400" b="1" dirty="0">
                <a:solidFill>
                  <a:schemeClr val="bg1"/>
                </a:solidFill>
                <a:latin typeface="Trebuchet MS" panose="020B0603020202020204" pitchFamily="34" charset="0"/>
              </a:rPr>
            </a:br>
            <a:r>
              <a:rPr lang="en-US" altLang="ja-JP" sz="3100" b="1" dirty="0">
                <a:solidFill>
                  <a:schemeClr val="bg1"/>
                </a:solidFill>
                <a:latin typeface="Trebuchet MS" panose="020B0603020202020204" pitchFamily="34" charset="0"/>
              </a:rPr>
              <a:t>(Neumann  et al., 2020)</a:t>
            </a:r>
            <a:endParaRPr kumimoji="1" lang="ja-JP" altLang="en-US" b="1" dirty="0">
              <a:solidFill>
                <a:schemeClr val="bg1"/>
              </a:solidFill>
              <a:latin typeface="Trebuchet MS" panose="020B0603020202020204" pitchFamily="34" charset="0"/>
            </a:endParaRPr>
          </a:p>
        </p:txBody>
      </p:sp>
      <p:sp>
        <p:nvSpPr>
          <p:cNvPr id="3" name="Slide Number Placeholder 2">
            <a:extLst>
              <a:ext uri="{FF2B5EF4-FFF2-40B4-BE49-F238E27FC236}">
                <a16:creationId xmlns:a16="http://schemas.microsoft.com/office/drawing/2014/main" id="{D83DDB2D-4E70-CC43-4D09-F91E9E3E5BFA}"/>
              </a:ext>
            </a:extLst>
          </p:cNvPr>
          <p:cNvSpPr>
            <a:spLocks noGrp="1"/>
          </p:cNvSpPr>
          <p:nvPr>
            <p:ph type="sldNum" sz="quarter" idx="12"/>
          </p:nvPr>
        </p:nvSpPr>
        <p:spPr/>
        <p:txBody>
          <a:bodyPr/>
          <a:lstStyle/>
          <a:p>
            <a:fld id="{DA5751D8-EA5E-4C9A-9690-F81EAFC3CA55}" type="slidenum">
              <a:rPr kumimoji="1" lang="ja-JP" altLang="en-US" smtClean="0"/>
              <a:t>5</a:t>
            </a:fld>
            <a:endParaRPr kumimoji="1" lang="ja-JP" altLang="en-US"/>
          </a:p>
        </p:txBody>
      </p:sp>
    </p:spTree>
    <p:extLst>
      <p:ext uri="{BB962C8B-B14F-4D97-AF65-F5344CB8AC3E}">
        <p14:creationId xmlns:p14="http://schemas.microsoft.com/office/powerpoint/2010/main" val="257779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5E7F7"/>
        </a:solidFill>
        <a:effectLst/>
      </p:bgPr>
    </p:bg>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132DDF77-53D7-6B1D-25DD-2E21C5527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54330"/>
            <a:ext cx="5860759" cy="5393730"/>
          </a:xfrm>
          <a:prstGeom prst="rect">
            <a:avLst/>
          </a:prstGeom>
        </p:spPr>
      </p:pic>
      <p:sp>
        <p:nvSpPr>
          <p:cNvPr id="12" name="TextBox 11">
            <a:extLst>
              <a:ext uri="{FF2B5EF4-FFF2-40B4-BE49-F238E27FC236}">
                <a16:creationId xmlns:a16="http://schemas.microsoft.com/office/drawing/2014/main" id="{D1723AA5-5A81-482D-D559-723B641A7F53}"/>
              </a:ext>
            </a:extLst>
          </p:cNvPr>
          <p:cNvSpPr txBox="1"/>
          <p:nvPr/>
        </p:nvSpPr>
        <p:spPr>
          <a:xfrm>
            <a:off x="6419849" y="5747789"/>
            <a:ext cx="5468257" cy="584775"/>
          </a:xfrm>
          <a:prstGeom prst="rect">
            <a:avLst/>
          </a:prstGeom>
          <a:noFill/>
        </p:spPr>
        <p:txBody>
          <a:bodyPr wrap="square">
            <a:spAutoFit/>
          </a:bodyPr>
          <a:lstStyle/>
          <a:p>
            <a:pPr algn="ctr"/>
            <a:r>
              <a:rPr lang="en-US" altLang="ja-JP" sz="1600" dirty="0">
                <a:latin typeface="Trebuchet MS" panose="020B0603020202020204" pitchFamily="34" charset="0"/>
              </a:rPr>
              <a:t>Fig 2. Areas where carbon is stored in a typical temperate forest in the United Kingdom</a:t>
            </a:r>
            <a:endParaRPr lang="ja-JP" altLang="en-US" sz="1600" dirty="0">
              <a:latin typeface="Trebuchet MS" panose="020B0603020202020204" pitchFamily="34" charset="0"/>
            </a:endParaRPr>
          </a:p>
        </p:txBody>
      </p:sp>
      <p:sp>
        <p:nvSpPr>
          <p:cNvPr id="16" name="TextBox 15">
            <a:extLst>
              <a:ext uri="{FF2B5EF4-FFF2-40B4-BE49-F238E27FC236}">
                <a16:creationId xmlns:a16="http://schemas.microsoft.com/office/drawing/2014/main" id="{2AD88AE9-4F84-EE5B-DED2-C3040C99E2AC}"/>
              </a:ext>
            </a:extLst>
          </p:cNvPr>
          <p:cNvSpPr txBox="1"/>
          <p:nvPr/>
        </p:nvSpPr>
        <p:spPr>
          <a:xfrm>
            <a:off x="652421" y="1740703"/>
            <a:ext cx="5032083" cy="923330"/>
          </a:xfrm>
          <a:prstGeom prst="rect">
            <a:avLst/>
          </a:prstGeom>
          <a:noFill/>
        </p:spPr>
        <p:txBody>
          <a:bodyPr wrap="square">
            <a:spAutoFit/>
          </a:bodyPr>
          <a:lstStyle/>
          <a:p>
            <a:r>
              <a:rPr lang="en-US" altLang="ja-JP" sz="1800" dirty="0">
                <a:latin typeface="Trebuchet MS" panose="020B0603020202020204" pitchFamily="34" charset="0"/>
              </a:rPr>
              <a:t>World-wide tree planting capture </a:t>
            </a:r>
            <a:r>
              <a:rPr lang="en-US" altLang="ja-JP" sz="1800" b="1" dirty="0">
                <a:solidFill>
                  <a:srgbClr val="002060"/>
                </a:solidFill>
                <a:latin typeface="Trebuchet MS" panose="020B0603020202020204" pitchFamily="34" charset="0"/>
              </a:rPr>
              <a:t>40-100 gigatons of C </a:t>
            </a:r>
            <a:r>
              <a:rPr lang="en-US" altLang="ja-JP" sz="1800" dirty="0">
                <a:latin typeface="Trebuchet MS" panose="020B0603020202020204" pitchFamily="34" charset="0"/>
              </a:rPr>
              <a:t>from the Atmosphere equals </a:t>
            </a:r>
            <a:r>
              <a:rPr lang="en-US" altLang="ja-JP" sz="1800" b="1" dirty="0">
                <a:solidFill>
                  <a:srgbClr val="002060"/>
                </a:solidFill>
                <a:latin typeface="Trebuchet MS" panose="020B0603020202020204" pitchFamily="34" charset="0"/>
              </a:rPr>
              <a:t>to 1 decade’s worth of emission </a:t>
            </a:r>
            <a:r>
              <a:rPr lang="en-US" altLang="ja-JP" sz="1800" dirty="0">
                <a:latin typeface="Trebuchet MS" panose="020B0603020202020204" pitchFamily="34" charset="0"/>
              </a:rPr>
              <a:t>at current rates</a:t>
            </a:r>
            <a:r>
              <a:rPr lang="en-US" altLang="ja-JP" kern="100" baseline="30000" dirty="0">
                <a:latin typeface="游明朝" panose="02020400000000000000" pitchFamily="18" charset="-128"/>
                <a:ea typeface="游明朝" panose="02020400000000000000" pitchFamily="18" charset="-128"/>
                <a:cs typeface="Times New Roman" panose="02020603050405020304" pitchFamily="18" charset="0"/>
              </a:rPr>
              <a:t>.</a:t>
            </a:r>
            <a:endParaRPr lang="en-US" altLang="ja-JP" sz="1800" dirty="0">
              <a:latin typeface="Trebuchet MS" panose="020B0603020202020204" pitchFamily="34" charset="0"/>
            </a:endParaRPr>
          </a:p>
        </p:txBody>
      </p:sp>
      <p:sp>
        <p:nvSpPr>
          <p:cNvPr id="18" name="TextBox 17">
            <a:extLst>
              <a:ext uri="{FF2B5EF4-FFF2-40B4-BE49-F238E27FC236}">
                <a16:creationId xmlns:a16="http://schemas.microsoft.com/office/drawing/2014/main" id="{B6D1A580-8B31-C3D0-E797-79A91F381F47}"/>
              </a:ext>
            </a:extLst>
          </p:cNvPr>
          <p:cNvSpPr txBox="1"/>
          <p:nvPr/>
        </p:nvSpPr>
        <p:spPr>
          <a:xfrm>
            <a:off x="652421" y="827854"/>
            <a:ext cx="4536784" cy="830997"/>
          </a:xfrm>
          <a:prstGeom prst="rect">
            <a:avLst/>
          </a:prstGeom>
          <a:noFill/>
        </p:spPr>
        <p:txBody>
          <a:bodyPr wrap="square">
            <a:spAutoFit/>
          </a:bodyPr>
          <a:lstStyle/>
          <a:p>
            <a:r>
              <a:rPr lang="en-US" altLang="ja-JP" sz="2400" b="1" dirty="0">
                <a:solidFill>
                  <a:srgbClr val="002060"/>
                </a:solidFill>
                <a:latin typeface="Trebuchet MS" panose="020B0603020202020204" pitchFamily="34" charset="0"/>
              </a:rPr>
              <a:t>A. How much can trees help to combat global warming</a:t>
            </a:r>
            <a:endParaRPr lang="ja-JP" altLang="en-US" sz="2400" dirty="0">
              <a:solidFill>
                <a:srgbClr val="002060"/>
              </a:solidFill>
            </a:endParaRPr>
          </a:p>
        </p:txBody>
      </p:sp>
      <p:sp>
        <p:nvSpPr>
          <p:cNvPr id="20" name="TextBox 19">
            <a:extLst>
              <a:ext uri="{FF2B5EF4-FFF2-40B4-BE49-F238E27FC236}">
                <a16:creationId xmlns:a16="http://schemas.microsoft.com/office/drawing/2014/main" id="{B83DEC77-247F-19F5-E971-5B971D3DA3F8}"/>
              </a:ext>
            </a:extLst>
          </p:cNvPr>
          <p:cNvSpPr txBox="1"/>
          <p:nvPr/>
        </p:nvSpPr>
        <p:spPr>
          <a:xfrm>
            <a:off x="3337696" y="5597582"/>
            <a:ext cx="5338244" cy="369332"/>
          </a:xfrm>
          <a:prstGeom prst="rect">
            <a:avLst/>
          </a:prstGeom>
          <a:noFill/>
        </p:spPr>
        <p:txBody>
          <a:bodyPr wrap="square">
            <a:spAutoFit/>
          </a:bodyPr>
          <a:lstStyle/>
          <a:p>
            <a:r>
              <a:rPr lang="en-US" altLang="ja-JP" dirty="0">
                <a:latin typeface="Trebuchet MS" panose="020B0603020202020204" pitchFamily="34" charset="0"/>
              </a:rPr>
              <a:t>(FAO, 2020)</a:t>
            </a:r>
            <a:endParaRPr lang="ja-JP" altLang="en-US" dirty="0">
              <a:latin typeface="Trebuchet MS" panose="020B0603020202020204" pitchFamily="34" charset="0"/>
            </a:endParaRPr>
          </a:p>
        </p:txBody>
      </p:sp>
      <p:graphicFrame>
        <p:nvGraphicFramePr>
          <p:cNvPr id="24" name="Chart 23">
            <a:extLst>
              <a:ext uri="{FF2B5EF4-FFF2-40B4-BE49-F238E27FC236}">
                <a16:creationId xmlns:a16="http://schemas.microsoft.com/office/drawing/2014/main" id="{BCD0032E-5BF8-033A-0528-97A4850FDE3B}"/>
              </a:ext>
            </a:extLst>
          </p:cNvPr>
          <p:cNvGraphicFramePr/>
          <p:nvPr>
            <p:extLst>
              <p:ext uri="{D42A27DB-BD31-4B8C-83A1-F6EECF244321}">
                <p14:modId xmlns:p14="http://schemas.microsoft.com/office/powerpoint/2010/main" val="1741236238"/>
              </p:ext>
            </p:extLst>
          </p:nvPr>
        </p:nvGraphicFramePr>
        <p:xfrm>
          <a:off x="743138" y="3107888"/>
          <a:ext cx="4850648" cy="2932288"/>
        </p:xfrm>
        <a:graphic>
          <a:graphicData uri="http://schemas.openxmlformats.org/drawingml/2006/chart">
            <c:chart xmlns:c="http://schemas.openxmlformats.org/drawingml/2006/chart" xmlns:r="http://schemas.openxmlformats.org/officeDocument/2006/relationships" r:id="rId4"/>
          </a:graphicData>
        </a:graphic>
      </p:graphicFrame>
      <p:sp>
        <p:nvSpPr>
          <p:cNvPr id="25" name="Slide Number Placeholder 24">
            <a:extLst>
              <a:ext uri="{FF2B5EF4-FFF2-40B4-BE49-F238E27FC236}">
                <a16:creationId xmlns:a16="http://schemas.microsoft.com/office/drawing/2014/main" id="{8DE51F34-ABBA-7910-F70E-235CDACBFEDD}"/>
              </a:ext>
            </a:extLst>
          </p:cNvPr>
          <p:cNvSpPr>
            <a:spLocks noGrp="1"/>
          </p:cNvSpPr>
          <p:nvPr>
            <p:ph type="sldNum" idx="12"/>
          </p:nvPr>
        </p:nvSpPr>
        <p:spPr/>
        <p:txBody>
          <a:bodyPr/>
          <a:lstStyle/>
          <a:p>
            <a:pPr algn="l"/>
            <a:fld id="{00000000-1234-1234-1234-123412341234}" type="slidenum">
              <a:rPr lang="en-GB" smtClean="0"/>
              <a:pPr algn="l"/>
              <a:t>6</a:t>
            </a:fld>
            <a:endParaRPr lang="en-GB"/>
          </a:p>
        </p:txBody>
      </p:sp>
    </p:spTree>
    <p:extLst>
      <p:ext uri="{BB962C8B-B14F-4D97-AF65-F5344CB8AC3E}">
        <p14:creationId xmlns:p14="http://schemas.microsoft.com/office/powerpoint/2010/main" val="88548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5E7F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3AFA566-B393-B722-2F39-CC174F37C326}"/>
              </a:ext>
            </a:extLst>
          </p:cNvPr>
          <p:cNvPicPr>
            <a:picLocks noChangeAspect="1"/>
          </p:cNvPicPr>
          <p:nvPr/>
        </p:nvPicPr>
        <p:blipFill rotWithShape="1">
          <a:blip r:embed="rId3"/>
          <a:srcRect l="2661" t="2198" r="4919" b="3663"/>
          <a:stretch/>
        </p:blipFill>
        <p:spPr>
          <a:xfrm>
            <a:off x="4260541" y="455434"/>
            <a:ext cx="7589156" cy="4771665"/>
          </a:xfrm>
          <a:prstGeom prst="rect">
            <a:avLst/>
          </a:prstGeom>
          <a:solidFill>
            <a:srgbClr val="B9DBE3"/>
          </a:solidFill>
        </p:spPr>
      </p:pic>
      <p:sp>
        <p:nvSpPr>
          <p:cNvPr id="6" name="Title 1">
            <a:extLst>
              <a:ext uri="{FF2B5EF4-FFF2-40B4-BE49-F238E27FC236}">
                <a16:creationId xmlns:a16="http://schemas.microsoft.com/office/drawing/2014/main" id="{728A8585-C02C-507D-811A-B343E2D1EE1C}"/>
              </a:ext>
            </a:extLst>
          </p:cNvPr>
          <p:cNvSpPr>
            <a:spLocks noGrp="1"/>
          </p:cNvSpPr>
          <p:nvPr>
            <p:ph type="title"/>
          </p:nvPr>
        </p:nvSpPr>
        <p:spPr>
          <a:xfrm>
            <a:off x="230518" y="2279834"/>
            <a:ext cx="3255933" cy="1999911"/>
          </a:xfrm>
        </p:spPr>
        <p:txBody>
          <a:bodyPr>
            <a:noAutofit/>
          </a:bodyPr>
          <a:lstStyle/>
          <a:p>
            <a:br>
              <a:rPr lang="en-US" altLang="ja-JP" sz="3600" b="1" dirty="0">
                <a:solidFill>
                  <a:srgbClr val="002060"/>
                </a:solidFill>
                <a:latin typeface="Trebuchet MS" panose="020B0603020202020204" pitchFamily="34" charset="0"/>
              </a:rPr>
            </a:br>
            <a:r>
              <a:rPr lang="en-US" altLang="ja-JP" sz="2000" b="1" dirty="0">
                <a:solidFill>
                  <a:srgbClr val="002060"/>
                </a:solidFill>
                <a:latin typeface="Trebuchet MS" panose="020B0603020202020204" pitchFamily="34" charset="0"/>
              </a:rPr>
              <a:t>Location of trees</a:t>
            </a:r>
            <a:br>
              <a:rPr lang="en-US" altLang="ja-JP" sz="2400" b="1" dirty="0">
                <a:solidFill>
                  <a:srgbClr val="002060"/>
                </a:solidFill>
                <a:latin typeface="Trebuchet MS" panose="020B0603020202020204" pitchFamily="34" charset="0"/>
              </a:rPr>
            </a:br>
            <a:r>
              <a:rPr lang="en-US" altLang="ja-JP" sz="1600" dirty="0">
                <a:latin typeface="Trebuchet MS" panose="020B0603020202020204" pitchFamily="34" charset="0"/>
              </a:rPr>
              <a:t>Afforestation in places where forests would not naturally grow can also lead to carbon dioxide being released into the atmosphere instead of removed!</a:t>
            </a:r>
            <a:br>
              <a:rPr lang="en-US" altLang="ja-JP" sz="1600" b="1" dirty="0">
                <a:solidFill>
                  <a:srgbClr val="002060"/>
                </a:solidFill>
                <a:latin typeface="Trebuchet MS" panose="020B0603020202020204" pitchFamily="34" charset="0"/>
              </a:rPr>
            </a:br>
            <a:br>
              <a:rPr lang="en-US" altLang="ja-JP" sz="2800" b="1" dirty="0">
                <a:solidFill>
                  <a:srgbClr val="002060"/>
                </a:solidFill>
                <a:latin typeface="Trebuchet MS" panose="020B0603020202020204" pitchFamily="34" charset="0"/>
              </a:rPr>
            </a:br>
            <a:br>
              <a:rPr lang="en-US" altLang="ja-JP" sz="2800" b="1" dirty="0">
                <a:solidFill>
                  <a:srgbClr val="002060"/>
                </a:solidFill>
                <a:latin typeface="Trebuchet MS" panose="020B0603020202020204" pitchFamily="34" charset="0"/>
              </a:rPr>
            </a:br>
            <a:br>
              <a:rPr lang="en-US" altLang="ja-JP" sz="2800" b="1" dirty="0">
                <a:solidFill>
                  <a:srgbClr val="002060"/>
                </a:solidFill>
                <a:latin typeface="Trebuchet MS" panose="020B0603020202020204" pitchFamily="34" charset="0"/>
              </a:rPr>
            </a:br>
            <a:br>
              <a:rPr lang="en-US" altLang="ja-JP" sz="2800" b="1" dirty="0">
                <a:solidFill>
                  <a:srgbClr val="002060"/>
                </a:solidFill>
                <a:latin typeface="Trebuchet MS" panose="020B0603020202020204" pitchFamily="34" charset="0"/>
              </a:rPr>
            </a:br>
            <a:endParaRPr kumimoji="1" lang="ja-JP" altLang="en-US" sz="3600" b="1" dirty="0">
              <a:solidFill>
                <a:srgbClr val="002060"/>
              </a:solidFill>
              <a:latin typeface="Trebuchet MS" panose="020B0603020202020204" pitchFamily="34" charset="0"/>
            </a:endParaRPr>
          </a:p>
        </p:txBody>
      </p:sp>
      <p:sp>
        <p:nvSpPr>
          <p:cNvPr id="15" name="TextBox 14">
            <a:extLst>
              <a:ext uri="{FF2B5EF4-FFF2-40B4-BE49-F238E27FC236}">
                <a16:creationId xmlns:a16="http://schemas.microsoft.com/office/drawing/2014/main" id="{870D7B8B-82C0-DAE9-1ACC-9E0E4412B5CA}"/>
              </a:ext>
            </a:extLst>
          </p:cNvPr>
          <p:cNvSpPr txBox="1"/>
          <p:nvPr/>
        </p:nvSpPr>
        <p:spPr>
          <a:xfrm>
            <a:off x="5039100" y="5439923"/>
            <a:ext cx="6947884" cy="830997"/>
          </a:xfrm>
          <a:prstGeom prst="rect">
            <a:avLst/>
          </a:prstGeom>
          <a:noFill/>
        </p:spPr>
        <p:txBody>
          <a:bodyPr wrap="square">
            <a:spAutoFit/>
          </a:bodyPr>
          <a:lstStyle/>
          <a:p>
            <a:r>
              <a:rPr lang="en-US" altLang="ja-JP" sz="1600" dirty="0">
                <a:latin typeface="Trebuchet MS" panose="020B0603020202020204" pitchFamily="34" charset="0"/>
              </a:rPr>
              <a:t>Fig 3. Implications of large-scale tree planting in </a:t>
            </a:r>
            <a:r>
              <a:rPr lang="en-US" altLang="ja-JP" sz="1600" b="1" dirty="0">
                <a:latin typeface="Trebuchet MS" panose="020B0603020202020204" pitchFamily="34" charset="0"/>
              </a:rPr>
              <a:t>various climatic zones and ecosystems</a:t>
            </a:r>
            <a:r>
              <a:rPr lang="en-US" altLang="ja-JP" sz="1600" dirty="0">
                <a:latin typeface="Trebuchet MS" panose="020B0603020202020204" pitchFamily="34" charset="0"/>
              </a:rPr>
              <a:t> based on seasonal precipitation and temperature patterns </a:t>
            </a:r>
            <a:endParaRPr lang="ja-JP" altLang="en-US" sz="1600" dirty="0">
              <a:latin typeface="Trebuchet MS" panose="020B0603020202020204" pitchFamily="34" charset="0"/>
            </a:endParaRPr>
          </a:p>
        </p:txBody>
      </p:sp>
      <p:sp>
        <p:nvSpPr>
          <p:cNvPr id="18" name="Title 1">
            <a:extLst>
              <a:ext uri="{FF2B5EF4-FFF2-40B4-BE49-F238E27FC236}">
                <a16:creationId xmlns:a16="http://schemas.microsoft.com/office/drawing/2014/main" id="{E6438E94-45AC-BAAF-F801-6276BC588ECC}"/>
              </a:ext>
            </a:extLst>
          </p:cNvPr>
          <p:cNvSpPr txBox="1">
            <a:spLocks/>
          </p:cNvSpPr>
          <p:nvPr/>
        </p:nvSpPr>
        <p:spPr>
          <a:xfrm>
            <a:off x="4429271" y="1206425"/>
            <a:ext cx="10501794" cy="12697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800" b="1" dirty="0">
                <a:solidFill>
                  <a:srgbClr val="002060"/>
                </a:solidFill>
                <a:latin typeface="Trebuchet MS" panose="020B0603020202020204" pitchFamily="34" charset="0"/>
              </a:rPr>
              <a:t>Amazon, Brazil</a:t>
            </a:r>
            <a:endParaRPr lang="ja-JP" altLang="en-US" sz="1800" b="1" dirty="0">
              <a:solidFill>
                <a:srgbClr val="002060"/>
              </a:solidFill>
              <a:latin typeface="Trebuchet MS" panose="020B0603020202020204" pitchFamily="34" charset="0"/>
            </a:endParaRPr>
          </a:p>
        </p:txBody>
      </p:sp>
      <p:sp>
        <p:nvSpPr>
          <p:cNvPr id="23" name="TextBox 22">
            <a:extLst>
              <a:ext uri="{FF2B5EF4-FFF2-40B4-BE49-F238E27FC236}">
                <a16:creationId xmlns:a16="http://schemas.microsoft.com/office/drawing/2014/main" id="{0EC3A630-F93E-493D-19D6-00CFFD45AFD2}"/>
              </a:ext>
            </a:extLst>
          </p:cNvPr>
          <p:cNvSpPr txBox="1"/>
          <p:nvPr/>
        </p:nvSpPr>
        <p:spPr>
          <a:xfrm>
            <a:off x="207508" y="3556470"/>
            <a:ext cx="3630226" cy="1723549"/>
          </a:xfrm>
          <a:prstGeom prst="rect">
            <a:avLst/>
          </a:prstGeom>
          <a:noFill/>
        </p:spPr>
        <p:txBody>
          <a:bodyPr wrap="square">
            <a:spAutoFit/>
          </a:bodyPr>
          <a:lstStyle/>
          <a:p>
            <a:r>
              <a:rPr lang="en-US" altLang="ja-JP" sz="2000" b="1" dirty="0">
                <a:solidFill>
                  <a:srgbClr val="002060"/>
                </a:solidFill>
                <a:latin typeface="Trebuchet MS" panose="020B0603020202020204" pitchFamily="34" charset="0"/>
              </a:rPr>
              <a:t>Choice and management of tree species</a:t>
            </a:r>
            <a:br>
              <a:rPr lang="en-US" altLang="ja-JP" sz="2800" b="1" dirty="0">
                <a:solidFill>
                  <a:srgbClr val="002060"/>
                </a:solidFill>
                <a:latin typeface="Trebuchet MS" panose="020B0603020202020204" pitchFamily="34" charset="0"/>
              </a:rPr>
            </a:br>
            <a:r>
              <a:rPr lang="en-US" altLang="ja-JP" sz="1600" dirty="0">
                <a:latin typeface="Trebuchet MS" panose="020B0603020202020204" pitchFamily="34" charset="0"/>
              </a:rPr>
              <a:t>Planting a diversity of native tree species is more effective in storing carbon</a:t>
            </a:r>
          </a:p>
          <a:p>
            <a:endParaRPr lang="ja-JP" altLang="en-US" dirty="0"/>
          </a:p>
        </p:txBody>
      </p:sp>
      <p:sp>
        <p:nvSpPr>
          <p:cNvPr id="25" name="TextBox 24">
            <a:extLst>
              <a:ext uri="{FF2B5EF4-FFF2-40B4-BE49-F238E27FC236}">
                <a16:creationId xmlns:a16="http://schemas.microsoft.com/office/drawing/2014/main" id="{C30F26EE-9012-E4A5-DDFD-D37221F2A950}"/>
              </a:ext>
            </a:extLst>
          </p:cNvPr>
          <p:cNvSpPr txBox="1"/>
          <p:nvPr/>
        </p:nvSpPr>
        <p:spPr>
          <a:xfrm>
            <a:off x="230519" y="482243"/>
            <a:ext cx="3356056" cy="1200329"/>
          </a:xfrm>
          <a:prstGeom prst="rect">
            <a:avLst/>
          </a:prstGeom>
          <a:noFill/>
        </p:spPr>
        <p:txBody>
          <a:bodyPr wrap="square">
            <a:spAutoFit/>
          </a:bodyPr>
          <a:lstStyle/>
          <a:p>
            <a:r>
              <a:rPr lang="en-US" altLang="ja-JP" sz="2400" b="1" dirty="0">
                <a:solidFill>
                  <a:srgbClr val="002060"/>
                </a:solidFill>
                <a:latin typeface="Trebuchet MS" panose="020B0603020202020204" pitchFamily="34" charset="0"/>
              </a:rPr>
              <a:t>B. How to maximize the amount of CO2 captured by trees</a:t>
            </a:r>
            <a:endParaRPr lang="ja-JP" altLang="en-US" sz="2400" dirty="0">
              <a:solidFill>
                <a:srgbClr val="002060"/>
              </a:solidFill>
            </a:endParaRPr>
          </a:p>
        </p:txBody>
      </p:sp>
      <p:sp>
        <p:nvSpPr>
          <p:cNvPr id="26" name="Oval 25">
            <a:extLst>
              <a:ext uri="{FF2B5EF4-FFF2-40B4-BE49-F238E27FC236}">
                <a16:creationId xmlns:a16="http://schemas.microsoft.com/office/drawing/2014/main" id="{230BED4B-127B-2361-4BF1-8E2FE3521D94}"/>
              </a:ext>
            </a:extLst>
          </p:cNvPr>
          <p:cNvSpPr/>
          <p:nvPr/>
        </p:nvSpPr>
        <p:spPr>
          <a:xfrm>
            <a:off x="4029475" y="1335314"/>
            <a:ext cx="2763211"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Oval 28">
            <a:extLst>
              <a:ext uri="{FF2B5EF4-FFF2-40B4-BE49-F238E27FC236}">
                <a16:creationId xmlns:a16="http://schemas.microsoft.com/office/drawing/2014/main" id="{782708CB-2B07-4D0A-0C39-97CC553803E1}"/>
              </a:ext>
            </a:extLst>
          </p:cNvPr>
          <p:cNvSpPr/>
          <p:nvPr/>
        </p:nvSpPr>
        <p:spPr>
          <a:xfrm>
            <a:off x="5039099" y="3916032"/>
            <a:ext cx="2537357" cy="17355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Slide Number Placeholder 29">
            <a:extLst>
              <a:ext uri="{FF2B5EF4-FFF2-40B4-BE49-F238E27FC236}">
                <a16:creationId xmlns:a16="http://schemas.microsoft.com/office/drawing/2014/main" id="{DC1CE75D-296A-68BB-99D8-EB4429B9D159}"/>
              </a:ext>
            </a:extLst>
          </p:cNvPr>
          <p:cNvSpPr>
            <a:spLocks noGrp="1"/>
          </p:cNvSpPr>
          <p:nvPr>
            <p:ph type="sldNum" sz="quarter" idx="12"/>
          </p:nvPr>
        </p:nvSpPr>
        <p:spPr/>
        <p:txBody>
          <a:bodyPr/>
          <a:lstStyle/>
          <a:p>
            <a:fld id="{DA5751D8-EA5E-4C9A-9690-F81EAFC3CA55}" type="slidenum">
              <a:rPr kumimoji="1" lang="ja-JP" altLang="en-US" smtClean="0"/>
              <a:t>7</a:t>
            </a:fld>
            <a:endParaRPr kumimoji="1" lang="ja-JP" altLang="en-US"/>
          </a:p>
        </p:txBody>
      </p:sp>
    </p:spTree>
    <p:extLst>
      <p:ext uri="{BB962C8B-B14F-4D97-AF65-F5344CB8AC3E}">
        <p14:creationId xmlns:p14="http://schemas.microsoft.com/office/powerpoint/2010/main" val="96397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5E7F7"/>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CCA060-7970-6EED-D500-B79FBB7EB60A}"/>
              </a:ext>
            </a:extLst>
          </p:cNvPr>
          <p:cNvSpPr>
            <a:spLocks noGrp="1"/>
          </p:cNvSpPr>
          <p:nvPr>
            <p:ph type="title"/>
          </p:nvPr>
        </p:nvSpPr>
        <p:spPr>
          <a:xfrm>
            <a:off x="605971" y="814066"/>
            <a:ext cx="8655050" cy="1325563"/>
          </a:xfrm>
        </p:spPr>
        <p:txBody>
          <a:bodyPr>
            <a:normAutofit fontScale="90000"/>
          </a:bodyPr>
          <a:lstStyle/>
          <a:p>
            <a:r>
              <a:rPr lang="en-US" altLang="ja-JP" sz="3100" b="1" dirty="0">
                <a:solidFill>
                  <a:srgbClr val="002060"/>
                </a:solidFill>
                <a:latin typeface="Trebuchet MS" panose="020B0603020202020204" pitchFamily="34" charset="0"/>
              </a:rPr>
              <a:t>C. How to deciding the</a:t>
            </a:r>
            <a:br>
              <a:rPr lang="en-US" altLang="ja-JP" sz="3100" b="1" dirty="0">
                <a:solidFill>
                  <a:srgbClr val="002060"/>
                </a:solidFill>
                <a:latin typeface="Trebuchet MS" panose="020B0603020202020204" pitchFamily="34" charset="0"/>
              </a:rPr>
            </a:br>
            <a:r>
              <a:rPr lang="en-US" altLang="ja-JP" sz="3100" b="1" dirty="0">
                <a:solidFill>
                  <a:srgbClr val="002060"/>
                </a:solidFill>
                <a:latin typeface="Trebuchet MS" panose="020B0603020202020204" pitchFamily="34" charset="0"/>
              </a:rPr>
              <a:t> “Mean Average Carbon Flow” in AIM/PLUM</a:t>
            </a:r>
            <a:br>
              <a:rPr lang="en-US" altLang="ja-JP" sz="3100" b="1" dirty="0">
                <a:solidFill>
                  <a:srgbClr val="002060"/>
                </a:solidFill>
                <a:latin typeface="Trebuchet MS" panose="020B0603020202020204" pitchFamily="34" charset="0"/>
              </a:rPr>
            </a:br>
            <a:br>
              <a:rPr lang="ja-JP" altLang="en-US" sz="3600" b="1" dirty="0">
                <a:solidFill>
                  <a:srgbClr val="002060"/>
                </a:solidFill>
                <a:latin typeface="Trebuchet MS" panose="020B0603020202020204" pitchFamily="34" charset="0"/>
              </a:rPr>
            </a:br>
            <a:endParaRPr kumimoji="1" lang="ja-JP" altLang="en-US" sz="3600" b="1" dirty="0">
              <a:solidFill>
                <a:srgbClr val="002060"/>
              </a:solidFill>
              <a:latin typeface="Trebuchet MS" panose="020B0603020202020204" pitchFamily="34" charset="0"/>
            </a:endParaRPr>
          </a:p>
        </p:txBody>
      </p:sp>
      <p:sp>
        <p:nvSpPr>
          <p:cNvPr id="7" name="TextBox 6">
            <a:extLst>
              <a:ext uri="{FF2B5EF4-FFF2-40B4-BE49-F238E27FC236}">
                <a16:creationId xmlns:a16="http://schemas.microsoft.com/office/drawing/2014/main" id="{B3CB5264-7171-1587-4C00-0D61B90971F3}"/>
              </a:ext>
            </a:extLst>
          </p:cNvPr>
          <p:cNvSpPr txBox="1"/>
          <p:nvPr/>
        </p:nvSpPr>
        <p:spPr>
          <a:xfrm>
            <a:off x="529771" y="1816464"/>
            <a:ext cx="11125199" cy="646331"/>
          </a:xfrm>
          <a:prstGeom prst="rect">
            <a:avLst/>
          </a:prstGeom>
          <a:noFill/>
        </p:spPr>
        <p:txBody>
          <a:bodyPr wrap="square">
            <a:spAutoFit/>
          </a:bodyPr>
          <a:lstStyle/>
          <a:p>
            <a:r>
              <a:rPr lang="en-US" altLang="ja-JP" kern="100" dirty="0">
                <a:latin typeface="Trebuchet MS" panose="020B0603020202020204" pitchFamily="34" charset="0"/>
                <a:ea typeface="游明朝" panose="02020400000000000000" pitchFamily="18" charset="-128"/>
                <a:cs typeface="Times New Roman" panose="02020603050405020304" pitchFamily="18" charset="0"/>
              </a:rPr>
              <a:t>Biomass or MACF (Mean Average Carbon Flow) (</a:t>
            </a:r>
            <a:r>
              <a:rPr lang="en-US" altLang="ja-JP" kern="100" dirty="0" err="1">
                <a:latin typeface="Trebuchet MS" panose="020B0603020202020204" pitchFamily="34" charset="0"/>
                <a:ea typeface="游明朝" panose="02020400000000000000" pitchFamily="18" charset="-128"/>
                <a:cs typeface="Times New Roman" panose="02020603050405020304" pitchFamily="18" charset="0"/>
              </a:rPr>
              <a:t>MgC</a:t>
            </a:r>
            <a:r>
              <a:rPr lang="en-US" altLang="ja-JP" kern="100" dirty="0">
                <a:latin typeface="Trebuchet MS" panose="020B0603020202020204" pitchFamily="34" charset="0"/>
                <a:ea typeface="游明朝" panose="02020400000000000000" pitchFamily="18" charset="-128"/>
                <a:cs typeface="Times New Roman" panose="02020603050405020304" pitchFamily="18" charset="0"/>
              </a:rPr>
              <a:t> ha-1 year-1) is estimated based on </a:t>
            </a:r>
            <a:r>
              <a:rPr lang="en-US" altLang="ja-JP" b="1" kern="100" dirty="0">
                <a:latin typeface="Trebuchet MS" panose="020B0603020202020204" pitchFamily="34" charset="0"/>
                <a:ea typeface="游明朝" panose="02020400000000000000" pitchFamily="18" charset="-128"/>
                <a:cs typeface="Times New Roman" panose="02020603050405020304" pitchFamily="18" charset="0"/>
              </a:rPr>
              <a:t>biomass growth area forest (ha</a:t>
            </a:r>
            <a:r>
              <a:rPr lang="en-US" altLang="ja-JP" kern="100" dirty="0">
                <a:latin typeface="Trebuchet MS" panose="020B0603020202020204" pitchFamily="34" charset="0"/>
                <a:ea typeface="游明朝" panose="02020400000000000000" pitchFamily="18" charset="-128"/>
                <a:cs typeface="Times New Roman" panose="02020603050405020304" pitchFamily="18" charset="0"/>
              </a:rPr>
              <a:t>), </a:t>
            </a:r>
            <a:r>
              <a:rPr lang="en-US" altLang="ja-JP" b="1" kern="100" dirty="0">
                <a:latin typeface="Trebuchet MS" panose="020B0603020202020204" pitchFamily="34" charset="0"/>
                <a:ea typeface="游明朝" panose="02020400000000000000" pitchFamily="18" charset="-128"/>
                <a:cs typeface="Times New Roman" panose="02020603050405020304" pitchFamily="18" charset="0"/>
              </a:rPr>
              <a:t>vegetation type, climatic zone, ecological zone</a:t>
            </a:r>
            <a:r>
              <a:rPr lang="en-US" altLang="ja-JP" kern="100" dirty="0">
                <a:latin typeface="Trebuchet MS" panose="020B0603020202020204" pitchFamily="34" charset="0"/>
                <a:ea typeface="游明朝" panose="02020400000000000000" pitchFamily="18" charset="-128"/>
                <a:cs typeface="Times New Roman" panose="02020603050405020304" pitchFamily="18" charset="0"/>
              </a:rPr>
              <a:t> etc. </a:t>
            </a:r>
          </a:p>
        </p:txBody>
      </p:sp>
      <p:graphicFrame>
        <p:nvGraphicFramePr>
          <p:cNvPr id="12" name="Diagram 11">
            <a:extLst>
              <a:ext uri="{FF2B5EF4-FFF2-40B4-BE49-F238E27FC236}">
                <a16:creationId xmlns:a16="http://schemas.microsoft.com/office/drawing/2014/main" id="{E76BD7EE-8767-947B-02F9-F70E01BEFCEC}"/>
              </a:ext>
            </a:extLst>
          </p:cNvPr>
          <p:cNvGraphicFramePr/>
          <p:nvPr>
            <p:extLst>
              <p:ext uri="{D42A27DB-BD31-4B8C-83A1-F6EECF244321}">
                <p14:modId xmlns:p14="http://schemas.microsoft.com/office/powerpoint/2010/main" val="4285232908"/>
              </p:ext>
            </p:extLst>
          </p:nvPr>
        </p:nvGraphicFramePr>
        <p:xfrm>
          <a:off x="605971" y="2639961"/>
          <a:ext cx="9939126" cy="3619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Slide Number Placeholder 12">
            <a:extLst>
              <a:ext uri="{FF2B5EF4-FFF2-40B4-BE49-F238E27FC236}">
                <a16:creationId xmlns:a16="http://schemas.microsoft.com/office/drawing/2014/main" id="{F12C9AEF-EDA8-CC30-0BAD-32180F3EA9E0}"/>
              </a:ext>
            </a:extLst>
          </p:cNvPr>
          <p:cNvSpPr>
            <a:spLocks noGrp="1"/>
          </p:cNvSpPr>
          <p:nvPr>
            <p:ph type="sldNum" sz="quarter" idx="12"/>
          </p:nvPr>
        </p:nvSpPr>
        <p:spPr/>
        <p:txBody>
          <a:bodyPr/>
          <a:lstStyle/>
          <a:p>
            <a:fld id="{DA5751D8-EA5E-4C9A-9690-F81EAFC3CA55}" type="slidenum">
              <a:rPr kumimoji="1" lang="ja-JP" altLang="en-US" smtClean="0"/>
              <a:t>8</a:t>
            </a:fld>
            <a:endParaRPr kumimoji="1" lang="ja-JP" altLang="en-US"/>
          </a:p>
        </p:txBody>
      </p:sp>
    </p:spTree>
    <p:extLst>
      <p:ext uri="{BB962C8B-B14F-4D97-AF65-F5344CB8AC3E}">
        <p14:creationId xmlns:p14="http://schemas.microsoft.com/office/powerpoint/2010/main" val="162544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5E7F7"/>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C257BF1-BD6A-8194-ADA1-B17D3A78CFB9}"/>
              </a:ext>
            </a:extLst>
          </p:cNvPr>
          <p:cNvPicPr>
            <a:picLocks noGrp="1" noChangeAspect="1"/>
          </p:cNvPicPr>
          <p:nvPr>
            <p:ph idx="1"/>
          </p:nvPr>
        </p:nvPicPr>
        <p:blipFill rotWithShape="1">
          <a:blip r:embed="rId3"/>
          <a:srcRect l="810" t="3361" r="804" b="781"/>
          <a:stretch/>
        </p:blipFill>
        <p:spPr>
          <a:xfrm>
            <a:off x="350513" y="223046"/>
            <a:ext cx="8095181" cy="6360144"/>
          </a:xfrm>
        </p:spPr>
      </p:pic>
      <p:sp>
        <p:nvSpPr>
          <p:cNvPr id="12" name="Rectangle 11">
            <a:extLst>
              <a:ext uri="{FF2B5EF4-FFF2-40B4-BE49-F238E27FC236}">
                <a16:creationId xmlns:a16="http://schemas.microsoft.com/office/drawing/2014/main" id="{1BAA49A6-F499-C0AE-F6F9-EEAC2A324774}"/>
              </a:ext>
            </a:extLst>
          </p:cNvPr>
          <p:cNvSpPr/>
          <p:nvPr/>
        </p:nvSpPr>
        <p:spPr>
          <a:xfrm>
            <a:off x="4522010" y="260295"/>
            <a:ext cx="1928780" cy="3573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12">
            <a:extLst>
              <a:ext uri="{FF2B5EF4-FFF2-40B4-BE49-F238E27FC236}">
                <a16:creationId xmlns:a16="http://schemas.microsoft.com/office/drawing/2014/main" id="{1D3614FF-2B1D-B8EC-86D4-3807FC7DAD1F}"/>
              </a:ext>
            </a:extLst>
          </p:cNvPr>
          <p:cNvSpPr/>
          <p:nvPr/>
        </p:nvSpPr>
        <p:spPr>
          <a:xfrm>
            <a:off x="6516914" y="274810"/>
            <a:ext cx="1928780" cy="3559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TextBox 17">
            <a:extLst>
              <a:ext uri="{FF2B5EF4-FFF2-40B4-BE49-F238E27FC236}">
                <a16:creationId xmlns:a16="http://schemas.microsoft.com/office/drawing/2014/main" id="{355240AF-9BBE-11CC-9840-0395EEF5F025}"/>
              </a:ext>
            </a:extLst>
          </p:cNvPr>
          <p:cNvSpPr txBox="1"/>
          <p:nvPr/>
        </p:nvSpPr>
        <p:spPr>
          <a:xfrm>
            <a:off x="8793487" y="2633858"/>
            <a:ext cx="3048000" cy="1200329"/>
          </a:xfrm>
          <a:prstGeom prst="rect">
            <a:avLst/>
          </a:prstGeom>
          <a:noFill/>
        </p:spPr>
        <p:txBody>
          <a:bodyPr wrap="square">
            <a:spAutoFit/>
          </a:bodyPr>
          <a:lstStyle/>
          <a:p>
            <a:r>
              <a:rPr lang="en-US" altLang="ja-JP" b="1" dirty="0">
                <a:latin typeface="Trebuchet MS" panose="020B0603020202020204" pitchFamily="34" charset="0"/>
              </a:rPr>
              <a:t>Carbon is stored within plant biomass on timescales of seasons to decades</a:t>
            </a:r>
            <a:endParaRPr lang="ja-JP" altLang="en-US" b="1" dirty="0"/>
          </a:p>
        </p:txBody>
      </p:sp>
      <p:sp>
        <p:nvSpPr>
          <p:cNvPr id="21" name="TextBox 20">
            <a:extLst>
              <a:ext uri="{FF2B5EF4-FFF2-40B4-BE49-F238E27FC236}">
                <a16:creationId xmlns:a16="http://schemas.microsoft.com/office/drawing/2014/main" id="{8ED0ECAE-D4F7-EC54-C48E-08B48195ED8C}"/>
              </a:ext>
            </a:extLst>
          </p:cNvPr>
          <p:cNvSpPr txBox="1"/>
          <p:nvPr/>
        </p:nvSpPr>
        <p:spPr>
          <a:xfrm>
            <a:off x="8793487" y="1177409"/>
            <a:ext cx="3468914" cy="1200329"/>
          </a:xfrm>
          <a:prstGeom prst="rect">
            <a:avLst/>
          </a:prstGeom>
          <a:noFill/>
        </p:spPr>
        <p:txBody>
          <a:bodyPr wrap="square">
            <a:spAutoFit/>
          </a:bodyPr>
          <a:lstStyle/>
          <a:p>
            <a:r>
              <a:rPr lang="en-US" altLang="ja-JP" sz="2400" b="1" dirty="0">
                <a:solidFill>
                  <a:srgbClr val="002060"/>
                </a:solidFill>
                <a:latin typeface="Trebuchet MS" panose="020B0603020202020204" pitchFamily="34" charset="0"/>
              </a:rPr>
              <a:t>D. What happens to the carbon after it becomes a tree?</a:t>
            </a:r>
            <a:endParaRPr lang="ja-JP" altLang="en-US" sz="2400" dirty="0">
              <a:solidFill>
                <a:srgbClr val="002060"/>
              </a:solidFill>
            </a:endParaRPr>
          </a:p>
        </p:txBody>
      </p:sp>
      <p:sp>
        <p:nvSpPr>
          <p:cNvPr id="22" name="Slide Number Placeholder 21">
            <a:extLst>
              <a:ext uri="{FF2B5EF4-FFF2-40B4-BE49-F238E27FC236}">
                <a16:creationId xmlns:a16="http://schemas.microsoft.com/office/drawing/2014/main" id="{B94A274C-471A-8FA2-9649-ED8A8B1E9A54}"/>
              </a:ext>
            </a:extLst>
          </p:cNvPr>
          <p:cNvSpPr>
            <a:spLocks noGrp="1"/>
          </p:cNvSpPr>
          <p:nvPr>
            <p:ph type="sldNum" sz="quarter" idx="12"/>
          </p:nvPr>
        </p:nvSpPr>
        <p:spPr/>
        <p:txBody>
          <a:bodyPr/>
          <a:lstStyle/>
          <a:p>
            <a:fld id="{DA5751D8-EA5E-4C9A-9690-F81EAFC3CA55}" type="slidenum">
              <a:rPr kumimoji="1" lang="ja-JP" altLang="en-US" smtClean="0"/>
              <a:t>9</a:t>
            </a:fld>
            <a:endParaRPr kumimoji="1" lang="ja-JP" altLang="en-US"/>
          </a:p>
        </p:txBody>
      </p:sp>
    </p:spTree>
    <p:extLst>
      <p:ext uri="{BB962C8B-B14F-4D97-AF65-F5344CB8AC3E}">
        <p14:creationId xmlns:p14="http://schemas.microsoft.com/office/powerpoint/2010/main" val="393184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22469</TotalTime>
  <Words>3637</Words>
  <Application>Microsoft Office PowerPoint</Application>
  <PresentationFormat>Widescreen</PresentationFormat>
  <Paragraphs>309</Paragraphs>
  <Slides>29</Slides>
  <Notes>24</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Trebuchet MS Regular</vt:lpstr>
      <vt:lpstr>游ゴシック</vt:lpstr>
      <vt:lpstr>游ゴシック Light</vt:lpstr>
      <vt:lpstr>游明朝</vt:lpstr>
      <vt:lpstr>Arial</vt:lpstr>
      <vt:lpstr>Roboto</vt:lpstr>
      <vt:lpstr>Times New Roman</vt:lpstr>
      <vt:lpstr>Trebuchet MS</vt:lpstr>
      <vt:lpstr>Office Theme</vt:lpstr>
      <vt:lpstr>PowerPoint Presentation</vt:lpstr>
      <vt:lpstr>Introduction</vt:lpstr>
      <vt:lpstr>PowerPoint Presentation</vt:lpstr>
      <vt:lpstr>PowerPoint Presentation</vt:lpstr>
      <vt:lpstr>1. What role can forests play in tackling climate change?   (Neumann  et al., 2020)</vt:lpstr>
      <vt:lpstr>PowerPoint Presentation</vt:lpstr>
      <vt:lpstr> Location of trees Afforestation in places where forests would not naturally grow can also lead to carbon dioxide being released into the atmosphere instead of removed!     </vt:lpstr>
      <vt:lpstr>C. How to deciding the  “Mean Average Carbon Flow” in AIM/PLUM  </vt:lpstr>
      <vt:lpstr>PowerPoint Presentation</vt:lpstr>
      <vt:lpstr>Key policy decisions for climate-smart tree planting</vt:lpstr>
      <vt:lpstr>2. Assessing the carbon capture potential of a reforestation project  (Lefebvre et al., 2021)</vt:lpstr>
      <vt:lpstr>PowerPoint Presentation</vt:lpstr>
      <vt:lpstr>PowerPoint Presentation</vt:lpstr>
      <vt:lpstr>PowerPoint Presentation</vt:lpstr>
      <vt:lpstr>PowerPoint Presentation</vt:lpstr>
      <vt:lpstr>3. A global analysis of the cost-efficiency of forest carbon sequestration  (Grafton et al., 2021)</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Author Notes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Dianti Farhana Kamasela</dc:creator>
  <cp:lastModifiedBy>Dianti Farhana Kamasela</cp:lastModifiedBy>
  <cp:revision>2</cp:revision>
  <dcterms:created xsi:type="dcterms:W3CDTF">2023-03-22T04:47:32Z</dcterms:created>
  <dcterms:modified xsi:type="dcterms:W3CDTF">2023-04-17T02:14:24Z</dcterms:modified>
</cp:coreProperties>
</file>