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6" r:id="rId4"/>
    <p:sldId id="269" r:id="rId5"/>
    <p:sldId id="260" r:id="rId6"/>
    <p:sldId id="267" r:id="rId7"/>
    <p:sldId id="270" r:id="rId8"/>
    <p:sldId id="271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BF5"/>
    <a:srgbClr val="FFFFFF"/>
    <a:srgbClr val="0C74BF"/>
    <a:srgbClr val="79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84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608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511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15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893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251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55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55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368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65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562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401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B89A-4AC5-4D13-8C86-6C3CC9D2EC52}" type="datetimeFigureOut">
              <a:rPr lang="en-MY" smtClean="0"/>
              <a:t>1/1/2017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CC11-0D0C-4954-A8F7-CB30AA3716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64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275169" y="3492937"/>
            <a:ext cx="3591467" cy="5520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i="1" dirty="0" smtClean="0">
                <a:solidFill>
                  <a:schemeClr val="bg2">
                    <a:lumMod val="50000"/>
                  </a:schemeClr>
                </a:solidFill>
              </a:rPr>
              <a:t>username</a:t>
            </a:r>
            <a:endParaRPr lang="en-MY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06800" y="4298423"/>
            <a:ext cx="3528204" cy="5520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i="1" dirty="0" smtClean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MY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78404" y="1861855"/>
            <a:ext cx="7587033" cy="143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SISTEM PENYELIAAN ATAS TALIAN</a:t>
            </a:r>
            <a:endParaRPr lang="en-MY" sz="40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7912"/>
            <a:ext cx="3918555" cy="175443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306800" y="5103909"/>
            <a:ext cx="3528204" cy="5520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 dirty="0" smtClean="0">
                <a:solidFill>
                  <a:schemeClr val="tx1"/>
                </a:solidFill>
              </a:rPr>
              <a:t>LOGIN</a:t>
            </a:r>
            <a:endParaRPr lang="en-MY" sz="28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477" y="177195"/>
            <a:ext cx="469900" cy="65579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/>
          <p:cNvSpPr/>
          <p:nvPr/>
        </p:nvSpPr>
        <p:spPr>
          <a:xfrm>
            <a:off x="11479427" y="205547"/>
            <a:ext cx="469900" cy="65579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8001000" y="5195288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Forgot your password?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4067596" y="5993778"/>
            <a:ext cx="330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Sign Up for FREE!!</a:t>
            </a:r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75" y="5964518"/>
            <a:ext cx="2035480" cy="4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" y="0"/>
            <a:ext cx="12171429" cy="888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9660" y="1104025"/>
            <a:ext cx="14199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TUGASAN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08962"/>
              </p:ext>
            </p:extLst>
          </p:nvPr>
        </p:nvGraphicFramePr>
        <p:xfrm>
          <a:off x="3102428" y="1780716"/>
          <a:ext cx="7680588" cy="333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96"/>
                <a:gridCol w="2560196"/>
                <a:gridCol w="2560196"/>
              </a:tblGrid>
              <a:tr h="512659">
                <a:tc>
                  <a:txBody>
                    <a:bodyPr/>
                    <a:lstStyle/>
                    <a:p>
                      <a:r>
                        <a:rPr lang="en-MY" dirty="0" smtClean="0"/>
                        <a:t>Nama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Tugasan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Tarikh</a:t>
                      </a:r>
                      <a:endParaRPr lang="en-MY" dirty="0"/>
                    </a:p>
                  </a:txBody>
                  <a:tcPr/>
                </a:tc>
              </a:tr>
              <a:tr h="512659">
                <a:tc>
                  <a:txBody>
                    <a:bodyPr/>
                    <a:lstStyle/>
                    <a:p>
                      <a:r>
                        <a:rPr lang="en-MY" dirty="0" smtClean="0"/>
                        <a:t>Mohd Hanaffi Ridzwan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u="sng" dirty="0" smtClean="0"/>
                        <a:t>D2</a:t>
                      </a:r>
                      <a:endParaRPr lang="en-MY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30/10/2016</a:t>
                      </a:r>
                      <a:endParaRPr lang="en-MY" dirty="0"/>
                    </a:p>
                  </a:txBody>
                  <a:tcPr/>
                </a:tc>
              </a:tr>
              <a:tr h="512659">
                <a:tc>
                  <a:txBody>
                    <a:bodyPr/>
                    <a:lstStyle/>
                    <a:p>
                      <a:r>
                        <a:rPr lang="en-MY" dirty="0" smtClean="0"/>
                        <a:t>Rahmah Hayati Binti Mohd Azali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u="sng" dirty="0" smtClean="0"/>
                        <a:t>Deliverable 2</a:t>
                      </a:r>
                      <a:endParaRPr lang="en-MY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30/10/2016</a:t>
                      </a:r>
                      <a:endParaRPr lang="en-MY" dirty="0"/>
                    </a:p>
                  </a:txBody>
                  <a:tcPr/>
                </a:tc>
              </a:tr>
              <a:tr h="512659">
                <a:tc>
                  <a:txBody>
                    <a:bodyPr/>
                    <a:lstStyle/>
                    <a:p>
                      <a:r>
                        <a:rPr lang="en-MY" dirty="0" smtClean="0"/>
                        <a:t>Nurul Izuwanie</a:t>
                      </a:r>
                      <a:r>
                        <a:rPr lang="en-MY" baseline="0" dirty="0" smtClean="0"/>
                        <a:t> Binti Nasir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u="sng" dirty="0" smtClean="0"/>
                        <a:t>Deliverable2</a:t>
                      </a:r>
                      <a:endParaRPr lang="en-MY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30/10/2016</a:t>
                      </a:r>
                      <a:endParaRPr lang="en-MY" dirty="0"/>
                    </a:p>
                  </a:txBody>
                  <a:tcPr/>
                </a:tc>
              </a:tr>
              <a:tr h="512659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512659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5" y="2124849"/>
            <a:ext cx="2312486" cy="17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6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" y="0"/>
            <a:ext cx="12171429" cy="888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199" y="1181792"/>
            <a:ext cx="8795657" cy="551905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2974070" y="1332624"/>
            <a:ext cx="21943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TUGASAN BARU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77077" y="2024290"/>
            <a:ext cx="3701143" cy="536375"/>
          </a:xfrm>
          <a:prstGeom prst="roundRect">
            <a:avLst/>
          </a:prstGeom>
          <a:solidFill>
            <a:srgbClr val="FFFF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Deliverable three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1286" y="217714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Nama tugasan :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42" y="3587154"/>
            <a:ext cx="4996543" cy="28348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0143" y="3385457"/>
            <a:ext cx="1948543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1) Pilih Tugasan : </a:t>
            </a:r>
            <a:endParaRPr lang="en-MY" dirty="0"/>
          </a:p>
        </p:txBody>
      </p:sp>
      <p:sp>
        <p:nvSpPr>
          <p:cNvPr id="14" name="Rounded Rectangle 13"/>
          <p:cNvSpPr/>
          <p:nvPr/>
        </p:nvSpPr>
        <p:spPr>
          <a:xfrm>
            <a:off x="3439886" y="3819099"/>
            <a:ext cx="1295400" cy="536375"/>
          </a:xfrm>
          <a:prstGeom prst="roundRect">
            <a:avLst/>
          </a:prstGeom>
          <a:solidFill>
            <a:srgbClr val="FFFF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785" y="3765287"/>
            <a:ext cx="1385657" cy="590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94" y="4890862"/>
            <a:ext cx="1508891" cy="5867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11286" y="264364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Jenis tugasan :</a:t>
            </a:r>
            <a:endParaRPr lang="en-MY" dirty="0"/>
          </a:p>
        </p:txBody>
      </p:sp>
      <p:sp>
        <p:nvSpPr>
          <p:cNvPr id="18" name="Rounded Rectangle 17"/>
          <p:cNvSpPr/>
          <p:nvPr/>
        </p:nvSpPr>
        <p:spPr>
          <a:xfrm>
            <a:off x="5168453" y="2744788"/>
            <a:ext cx="3701143" cy="536375"/>
          </a:xfrm>
          <a:prstGeom prst="roundRect">
            <a:avLst/>
          </a:prstGeom>
          <a:solidFill>
            <a:srgbClr val="FFFF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Tugasan Berkala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3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27392" y="-1"/>
            <a:ext cx="7844037" cy="1897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SISTEM PENYELIAAN ATAS TALIAN</a:t>
            </a:r>
            <a:endParaRPr lang="en-MY" sz="40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" y="1928273"/>
            <a:ext cx="12171429" cy="738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4" y="3025316"/>
            <a:ext cx="2489641" cy="18006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786695" y="3047124"/>
            <a:ext cx="0" cy="167727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42" y="3010140"/>
            <a:ext cx="9017587" cy="1815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" y="5944852"/>
            <a:ext cx="12150858" cy="4834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" y="-1"/>
            <a:ext cx="4306821" cy="19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2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27392" y="-1"/>
            <a:ext cx="7844037" cy="1897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SISTEM PENYELIAAN ATAS TALIAN</a:t>
            </a:r>
            <a:endParaRPr lang="en-MY" sz="40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786695" y="3047124"/>
            <a:ext cx="0" cy="167727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" y="5944852"/>
            <a:ext cx="12150858" cy="4834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" y="-1"/>
            <a:ext cx="4306821" cy="1928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15924" y="2123794"/>
            <a:ext cx="33279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Lupa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katalaluan?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82062" y="2893584"/>
            <a:ext cx="5995686" cy="6220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i="1" dirty="0" smtClean="0">
                <a:solidFill>
                  <a:schemeClr val="tx1"/>
                </a:solidFill>
              </a:rPr>
              <a:t>Masukkan email anda</a:t>
            </a:r>
            <a:endParaRPr lang="en-MY" i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54" y="3766123"/>
            <a:ext cx="1508891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31571" y="261257"/>
            <a:ext cx="7336972" cy="6477000"/>
          </a:xfrm>
          <a:prstGeom prst="rect">
            <a:avLst/>
          </a:prstGeom>
          <a:noFill/>
          <a:ln w="76200">
            <a:solidFill>
              <a:srgbClr val="0C7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69" y="444061"/>
            <a:ext cx="4463451" cy="865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470" y="5155445"/>
            <a:ext cx="2017174" cy="880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21" y="1771144"/>
            <a:ext cx="1397873" cy="483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21" y="3126435"/>
            <a:ext cx="2488812" cy="373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23" y="2431537"/>
            <a:ext cx="2720604" cy="458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21" y="3855727"/>
            <a:ext cx="1073992" cy="4461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72943" y="1849462"/>
            <a:ext cx="2373086" cy="4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6672943" y="2546658"/>
            <a:ext cx="2373086" cy="4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6672943" y="3187907"/>
            <a:ext cx="2373086" cy="4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6672943" y="3969673"/>
            <a:ext cx="2373086" cy="4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26" y="4476159"/>
            <a:ext cx="1150720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1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53960"/>
              </p:ext>
            </p:extLst>
          </p:nvPr>
        </p:nvGraphicFramePr>
        <p:xfrm>
          <a:off x="430598" y="1877486"/>
          <a:ext cx="10433346" cy="438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90478"/>
                <a:gridCol w="1490478"/>
                <a:gridCol w="1490478"/>
                <a:gridCol w="1490478"/>
                <a:gridCol w="1490478"/>
                <a:gridCol w="1490478"/>
                <a:gridCol w="1490478"/>
              </a:tblGrid>
              <a:tr h="306914">
                <a:tc>
                  <a:txBody>
                    <a:bodyPr/>
                    <a:lstStyle/>
                    <a:p>
                      <a:r>
                        <a:rPr lang="en-MY" dirty="0" smtClean="0"/>
                        <a:t>Mon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Tue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Wed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Thu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Fri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Sat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Sun</a:t>
                      </a:r>
                      <a:endParaRPr lang="en-MY" dirty="0"/>
                    </a:p>
                  </a:txBody>
                  <a:tcPr/>
                </a:tc>
              </a:tr>
              <a:tr h="806456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</a:t>
                      </a:r>
                    </a:p>
                    <a:p>
                      <a:r>
                        <a:rPr lang="en-MY" dirty="0" smtClean="0"/>
                        <a:t>Lecture(8.00-</a:t>
                      </a:r>
                      <a:r>
                        <a:rPr lang="en-MY" baseline="0" dirty="0" smtClean="0"/>
                        <a:t> 10.00)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</a:t>
                      </a:r>
                    </a:p>
                    <a:p>
                      <a:r>
                        <a:rPr lang="en-MY" dirty="0" smtClean="0"/>
                        <a:t>Tutorial (10.00-12.00)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4</a:t>
                      </a:r>
                      <a:endParaRPr lang="en-MY" dirty="0"/>
                    </a:p>
                  </a:txBody>
                  <a:tcPr/>
                </a:tc>
              </a:tr>
              <a:tr h="806456">
                <a:tc>
                  <a:txBody>
                    <a:bodyPr/>
                    <a:lstStyle/>
                    <a:p>
                      <a:r>
                        <a:rPr lang="en-MY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6</a:t>
                      </a:r>
                    </a:p>
                    <a:p>
                      <a:r>
                        <a:rPr lang="en-MY" dirty="0" smtClean="0"/>
                        <a:t>Lecture(8.00-10.00)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7</a:t>
                      </a:r>
                    </a:p>
                    <a:p>
                      <a:r>
                        <a:rPr lang="en-MY" b="1" dirty="0" err="1" smtClean="0">
                          <a:solidFill>
                            <a:srgbClr val="FF0000"/>
                          </a:solidFill>
                        </a:rPr>
                        <a:t>Hanaffi</a:t>
                      </a:r>
                      <a:r>
                        <a:rPr lang="en-MY" b="1" dirty="0" smtClean="0">
                          <a:solidFill>
                            <a:srgbClr val="FF0000"/>
                          </a:solidFill>
                        </a:rPr>
                        <a:t>(14.00-15.00)</a:t>
                      </a:r>
                      <a:endParaRPr lang="en-MY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8</a:t>
                      </a:r>
                    </a:p>
                    <a:p>
                      <a:r>
                        <a:rPr lang="en-MY" dirty="0" smtClean="0"/>
                        <a:t>Tutorial(2.00-4.00)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9</a:t>
                      </a:r>
                    </a:p>
                    <a:p>
                      <a:r>
                        <a:rPr lang="en-MY" dirty="0" smtClean="0"/>
                        <a:t>Lecture(8.00-10.00)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11</a:t>
                      </a:r>
                      <a:endParaRPr lang="en-MY" dirty="0"/>
                    </a:p>
                  </a:txBody>
                  <a:tcPr/>
                </a:tc>
              </a:tr>
              <a:tr h="791177">
                <a:tc>
                  <a:txBody>
                    <a:bodyPr/>
                    <a:lstStyle/>
                    <a:p>
                      <a:r>
                        <a:rPr lang="en-MY" dirty="0" smtClean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18</a:t>
                      </a:r>
                      <a:endParaRPr lang="en-MY" dirty="0"/>
                    </a:p>
                  </a:txBody>
                  <a:tcPr/>
                </a:tc>
              </a:tr>
              <a:tr h="791177">
                <a:tc>
                  <a:txBody>
                    <a:bodyPr/>
                    <a:lstStyle/>
                    <a:p>
                      <a:r>
                        <a:rPr lang="en-MY" dirty="0" smtClean="0"/>
                        <a:t>19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25</a:t>
                      </a:r>
                    </a:p>
                    <a:p>
                      <a:r>
                        <a:rPr lang="en-MY" dirty="0" smtClean="0"/>
                        <a:t>Holiday</a:t>
                      </a:r>
                      <a:endParaRPr lang="en-MY" dirty="0"/>
                    </a:p>
                  </a:txBody>
                  <a:tcPr/>
                </a:tc>
              </a:tr>
              <a:tr h="316471">
                <a:tc>
                  <a:txBody>
                    <a:bodyPr/>
                    <a:lstStyle/>
                    <a:p>
                      <a:r>
                        <a:rPr lang="en-MY" dirty="0" smtClean="0"/>
                        <a:t>26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62" y="1092188"/>
            <a:ext cx="5086504" cy="40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71429" cy="888999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2862943" y="1092188"/>
            <a:ext cx="4474028" cy="3109698"/>
          </a:xfrm>
          <a:prstGeom prst="wedgeRectCallout">
            <a:avLst/>
          </a:prstGeom>
          <a:ln w="38100">
            <a:solidFill>
              <a:srgbClr val="002060"/>
            </a:solidFill>
          </a:ln>
          <a:effectLst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28" y="1173675"/>
            <a:ext cx="541067" cy="419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87700" y="12922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latin typeface="Book Antiqua" panose="02040602050305030304" pitchFamily="18" charset="0"/>
              </a:rPr>
              <a:t>Activity</a:t>
            </a:r>
            <a:r>
              <a:rPr lang="en-MY" dirty="0" smtClean="0"/>
              <a:t> |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3187700" y="1691169"/>
            <a:ext cx="3302000" cy="5101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i="1" dirty="0" smtClean="0">
                <a:solidFill>
                  <a:schemeClr val="tx1"/>
                </a:solidFill>
              </a:rPr>
              <a:t>e.g. 10.00 pm Graph Explanation</a:t>
            </a:r>
            <a:endParaRPr lang="en-MY" i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7700" y="2430932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Masa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3187700" y="2894439"/>
            <a:ext cx="199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7 December 2016</a:t>
            </a:r>
            <a:endParaRPr lang="en-MY" dirty="0"/>
          </a:p>
        </p:txBody>
      </p:sp>
      <p:sp>
        <p:nvSpPr>
          <p:cNvPr id="15" name="Rectangle 14"/>
          <p:cNvSpPr/>
          <p:nvPr/>
        </p:nvSpPr>
        <p:spPr>
          <a:xfrm>
            <a:off x="5873735" y="3084939"/>
            <a:ext cx="1008826" cy="381000"/>
          </a:xfrm>
          <a:prstGeom prst="rect">
            <a:avLst/>
          </a:prstGeom>
          <a:solidFill>
            <a:srgbClr val="4A8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Create</a:t>
            </a:r>
            <a:endParaRPr lang="en-MY" dirty="0"/>
          </a:p>
        </p:txBody>
      </p:sp>
      <p:sp>
        <p:nvSpPr>
          <p:cNvPr id="16" name="Rectangle 15"/>
          <p:cNvSpPr/>
          <p:nvPr/>
        </p:nvSpPr>
        <p:spPr>
          <a:xfrm>
            <a:off x="5873735" y="3518318"/>
            <a:ext cx="1008826" cy="381000"/>
          </a:xfrm>
          <a:prstGeom prst="rect">
            <a:avLst/>
          </a:prstGeom>
          <a:solidFill>
            <a:srgbClr val="4A8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Edit</a:t>
            </a:r>
            <a:endParaRPr lang="en-MY" dirty="0"/>
          </a:p>
        </p:txBody>
      </p:sp>
      <p:sp>
        <p:nvSpPr>
          <p:cNvPr id="18" name="Rectangle 17"/>
          <p:cNvSpPr/>
          <p:nvPr/>
        </p:nvSpPr>
        <p:spPr>
          <a:xfrm>
            <a:off x="10960240" y="5197490"/>
            <a:ext cx="1008826" cy="381000"/>
          </a:xfrm>
          <a:prstGeom prst="rect">
            <a:avLst/>
          </a:prstGeom>
          <a:solidFill>
            <a:srgbClr val="4A8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Approve</a:t>
            </a:r>
            <a:endParaRPr lang="en-MY" dirty="0"/>
          </a:p>
        </p:txBody>
      </p:sp>
      <p:sp>
        <p:nvSpPr>
          <p:cNvPr id="19" name="Rectangle 18"/>
          <p:cNvSpPr/>
          <p:nvPr/>
        </p:nvSpPr>
        <p:spPr>
          <a:xfrm>
            <a:off x="10960240" y="5690288"/>
            <a:ext cx="1008826" cy="381000"/>
          </a:xfrm>
          <a:prstGeom prst="rect">
            <a:avLst/>
          </a:prstGeom>
          <a:solidFill>
            <a:srgbClr val="4A8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Reject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232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71429" cy="888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0" y="1130288"/>
            <a:ext cx="5086504" cy="40006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99131"/>
              </p:ext>
            </p:extLst>
          </p:nvPr>
        </p:nvGraphicFramePr>
        <p:xfrm>
          <a:off x="419097" y="1644638"/>
          <a:ext cx="10210802" cy="438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58686"/>
                <a:gridCol w="1458686"/>
                <a:gridCol w="1458686"/>
                <a:gridCol w="1458686"/>
                <a:gridCol w="1458686"/>
                <a:gridCol w="1458686"/>
                <a:gridCol w="1458686"/>
              </a:tblGrid>
              <a:tr h="162560">
                <a:tc>
                  <a:txBody>
                    <a:bodyPr/>
                    <a:lstStyle/>
                    <a:p>
                      <a:r>
                        <a:rPr lang="en-MY" dirty="0" smtClean="0"/>
                        <a:t>Mon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Tue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Wed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Thu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Fri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Sat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Sun</a:t>
                      </a:r>
                      <a:endParaRPr lang="en-MY" dirty="0"/>
                    </a:p>
                  </a:txBody>
                  <a:tcPr/>
                </a:tc>
              </a:tr>
              <a:tr h="708557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</a:t>
                      </a:r>
                    </a:p>
                    <a:p>
                      <a:r>
                        <a:rPr lang="en-MY" dirty="0" smtClean="0"/>
                        <a:t>Lecture(8.00-</a:t>
                      </a:r>
                      <a:r>
                        <a:rPr lang="en-MY" baseline="0" dirty="0" smtClean="0"/>
                        <a:t> 10.00)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</a:t>
                      </a:r>
                    </a:p>
                    <a:p>
                      <a:r>
                        <a:rPr lang="en-MY" dirty="0" smtClean="0"/>
                        <a:t>Tutorial (10.00-12.00)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4</a:t>
                      </a:r>
                      <a:endParaRPr lang="en-MY" dirty="0"/>
                    </a:p>
                  </a:txBody>
                  <a:tcPr/>
                </a:tc>
              </a:tr>
              <a:tr h="708557">
                <a:tc>
                  <a:txBody>
                    <a:bodyPr/>
                    <a:lstStyle/>
                    <a:p>
                      <a:r>
                        <a:rPr lang="en-MY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6</a:t>
                      </a:r>
                    </a:p>
                    <a:p>
                      <a:r>
                        <a:rPr lang="en-MY" dirty="0" smtClean="0"/>
                        <a:t>Lecture(8.00-10.00)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7</a:t>
                      </a:r>
                    </a:p>
                    <a:p>
                      <a:r>
                        <a:rPr lang="en-MY" b="1" dirty="0" smtClean="0">
                          <a:solidFill>
                            <a:srgbClr val="FF0000"/>
                          </a:solidFill>
                        </a:rPr>
                        <a:t>Hanaffi(14.00-15.00)</a:t>
                      </a:r>
                      <a:endParaRPr lang="en-MY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8</a:t>
                      </a:r>
                    </a:p>
                    <a:p>
                      <a:r>
                        <a:rPr lang="en-MY" dirty="0" smtClean="0"/>
                        <a:t>Tutorial(2.00-4.00)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9</a:t>
                      </a:r>
                    </a:p>
                    <a:p>
                      <a:r>
                        <a:rPr lang="en-MY" dirty="0" smtClean="0"/>
                        <a:t>Lecture(8.00-10.00)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11</a:t>
                      </a:r>
                      <a:endParaRPr lang="en-MY" dirty="0"/>
                    </a:p>
                  </a:txBody>
                  <a:tcPr/>
                </a:tc>
              </a:tr>
              <a:tr h="708557">
                <a:tc>
                  <a:txBody>
                    <a:bodyPr/>
                    <a:lstStyle/>
                    <a:p>
                      <a:r>
                        <a:rPr lang="en-MY" dirty="0" smtClean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18</a:t>
                      </a:r>
                      <a:endParaRPr lang="en-MY" dirty="0"/>
                    </a:p>
                  </a:txBody>
                  <a:tcPr/>
                </a:tc>
              </a:tr>
              <a:tr h="708557">
                <a:tc>
                  <a:txBody>
                    <a:bodyPr/>
                    <a:lstStyle/>
                    <a:p>
                      <a:r>
                        <a:rPr lang="en-MY" dirty="0" smtClean="0"/>
                        <a:t>19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smtClean="0"/>
                        <a:t>Lecture(8.00-10.00)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25</a:t>
                      </a:r>
                    </a:p>
                    <a:p>
                      <a:r>
                        <a:rPr lang="en-MY" dirty="0" smtClean="0"/>
                        <a:t>Holiday</a:t>
                      </a:r>
                      <a:endParaRPr lang="en-MY" dirty="0"/>
                    </a:p>
                  </a:txBody>
                  <a:tcPr/>
                </a:tc>
              </a:tr>
              <a:tr h="218017">
                <a:tc>
                  <a:txBody>
                    <a:bodyPr/>
                    <a:lstStyle/>
                    <a:p>
                      <a:r>
                        <a:rPr lang="en-MY" dirty="0" smtClean="0"/>
                        <a:t>26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8936"/>
            <a:ext cx="12150858" cy="483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881163" y="4891967"/>
            <a:ext cx="1008826" cy="381000"/>
          </a:xfrm>
          <a:prstGeom prst="rect">
            <a:avLst/>
          </a:prstGeom>
          <a:solidFill>
            <a:srgbClr val="4A8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Approve</a:t>
            </a:r>
            <a:endParaRPr lang="en-MY" dirty="0"/>
          </a:p>
        </p:txBody>
      </p:sp>
      <p:sp>
        <p:nvSpPr>
          <p:cNvPr id="13" name="Rectangle 12"/>
          <p:cNvSpPr/>
          <p:nvPr/>
        </p:nvSpPr>
        <p:spPr>
          <a:xfrm>
            <a:off x="10881163" y="5418145"/>
            <a:ext cx="1008826" cy="381000"/>
          </a:xfrm>
          <a:prstGeom prst="rect">
            <a:avLst/>
          </a:prstGeom>
          <a:solidFill>
            <a:srgbClr val="4A8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Reject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986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71429" cy="888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199" y="1181792"/>
            <a:ext cx="8795657" cy="551905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3387717" y="2074649"/>
            <a:ext cx="95141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MY" sz="1400" b="1" dirty="0"/>
          </a:p>
          <a:p>
            <a:r>
              <a:rPr lang="en-MY" sz="1400" b="1" dirty="0"/>
              <a:t>Nama :</a:t>
            </a:r>
          </a:p>
          <a:p>
            <a:endParaRPr lang="en-MY" sz="1400" b="1" dirty="0"/>
          </a:p>
          <a:p>
            <a:r>
              <a:rPr lang="en-MY" sz="1400" b="1" dirty="0"/>
              <a:t>No Matrik:</a:t>
            </a:r>
          </a:p>
          <a:p>
            <a:endParaRPr lang="en-MY" sz="1400" b="1" dirty="0"/>
          </a:p>
          <a:p>
            <a:r>
              <a:rPr lang="en-MY" sz="1400" b="1" dirty="0"/>
              <a:t>Kos:</a:t>
            </a:r>
          </a:p>
          <a:p>
            <a:endParaRPr lang="en-MY" sz="1400" b="1" dirty="0"/>
          </a:p>
          <a:p>
            <a:r>
              <a:rPr lang="en-MY" sz="1400" b="1" dirty="0"/>
              <a:t>Nama Penyelia:</a:t>
            </a:r>
          </a:p>
          <a:p>
            <a:endParaRPr lang="en-MY" sz="1400" b="1" dirty="0"/>
          </a:p>
          <a:p>
            <a:r>
              <a:rPr lang="en-MY" sz="1400" b="1" dirty="0"/>
              <a:t>Laporan Perjumpaan:</a:t>
            </a:r>
          </a:p>
          <a:p>
            <a:endParaRPr lang="en-MY" sz="1400" b="1" dirty="0"/>
          </a:p>
          <a:p>
            <a:r>
              <a:rPr lang="en-MY" sz="1400" b="1" dirty="0"/>
              <a:t>Tarikh perjumpaan:</a:t>
            </a:r>
          </a:p>
          <a:p>
            <a:endParaRPr lang="en-MY" sz="1400" b="1" dirty="0"/>
          </a:p>
          <a:p>
            <a:r>
              <a:rPr lang="en-MY" sz="1400" b="1" dirty="0"/>
              <a:t>Perjalanan objektif pada perjumpaan lepas:</a:t>
            </a:r>
          </a:p>
          <a:p>
            <a:endParaRPr lang="en-MY" sz="1400" b="1" dirty="0"/>
          </a:p>
          <a:p>
            <a:r>
              <a:rPr lang="en-MY" sz="1400" b="1" dirty="0"/>
              <a:t>Laporan perjumpaan terkini:</a:t>
            </a:r>
          </a:p>
          <a:p>
            <a:endParaRPr lang="en-MY" sz="1400" b="1" dirty="0"/>
          </a:p>
          <a:p>
            <a:r>
              <a:rPr lang="en-MY" sz="1400" b="1" dirty="0"/>
              <a:t>Pelajar: Objektif yang dipersetujui untuk dibuat sebelum perjumpaan tarikh perjumpaan seterusnya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70514" y="2404833"/>
            <a:ext cx="6857999" cy="3988007"/>
            <a:chOff x="1334631" y="2263398"/>
            <a:chExt cx="6857999" cy="3988007"/>
          </a:xfrm>
        </p:grpSpPr>
        <p:sp>
          <p:nvSpPr>
            <p:cNvPr id="8" name="Rounded Rectangle 7"/>
            <p:cNvSpPr/>
            <p:nvPr/>
          </p:nvSpPr>
          <p:spPr>
            <a:xfrm>
              <a:off x="4543656" y="2263398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HANAFFI RIDZWAN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43656" y="2677275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A151342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43656" y="3096189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SEIS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43656" y="3474184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DR. NOR SAMSIAH SANI</a:t>
              </a:r>
              <a:r>
                <a:rPr lang="en-MY" sz="1400" dirty="0" smtClean="0"/>
                <a:t>F</a:t>
              </a:r>
              <a:endParaRPr lang="en-MY" sz="1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43656" y="3861785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PENJELASAN TREE DIAGRAM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43656" y="4339973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18/6/2016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43656" y="4804910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CLASS DIAGRAM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34631" y="6001239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SELESAIKAN D3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43656" y="5234452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PENYELESAIAN PSEUDOCODE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039259" y="1650376"/>
            <a:ext cx="28600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LAPORAN PENYELIAN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47" y="1267856"/>
            <a:ext cx="1994206" cy="892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1" y="1273061"/>
            <a:ext cx="1920410" cy="14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71429" cy="888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199" y="1181792"/>
            <a:ext cx="8795657" cy="551905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3387717" y="2074649"/>
            <a:ext cx="95141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MY" sz="1400" b="1" dirty="0"/>
          </a:p>
          <a:p>
            <a:r>
              <a:rPr lang="en-MY" sz="1400" b="1" dirty="0"/>
              <a:t>Nama :</a:t>
            </a:r>
          </a:p>
          <a:p>
            <a:endParaRPr lang="en-MY" sz="1400" b="1" dirty="0"/>
          </a:p>
          <a:p>
            <a:r>
              <a:rPr lang="en-MY" sz="1400" b="1" dirty="0"/>
              <a:t>No Matrik:</a:t>
            </a:r>
          </a:p>
          <a:p>
            <a:endParaRPr lang="en-MY" sz="1400" b="1" dirty="0"/>
          </a:p>
          <a:p>
            <a:r>
              <a:rPr lang="en-MY" sz="1400" b="1" dirty="0" smtClean="0"/>
              <a:t>Kategori Pelajar:</a:t>
            </a:r>
            <a:endParaRPr lang="en-MY" sz="1400" b="1" dirty="0"/>
          </a:p>
          <a:p>
            <a:endParaRPr lang="en-MY" sz="1400" b="1" dirty="0"/>
          </a:p>
          <a:p>
            <a:r>
              <a:rPr lang="en-MY" sz="1400" b="1" dirty="0"/>
              <a:t>Nama Penyelia:</a:t>
            </a:r>
          </a:p>
          <a:p>
            <a:endParaRPr lang="en-MY" sz="1400" b="1" dirty="0"/>
          </a:p>
          <a:p>
            <a:r>
              <a:rPr lang="en-MY" sz="1400" b="1" dirty="0"/>
              <a:t>Laporan Perjumpaan:</a:t>
            </a:r>
          </a:p>
          <a:p>
            <a:endParaRPr lang="en-MY" sz="1400" b="1" dirty="0"/>
          </a:p>
          <a:p>
            <a:r>
              <a:rPr lang="en-MY" sz="1400" b="1" dirty="0"/>
              <a:t>Tarikh perjumpaan:</a:t>
            </a:r>
          </a:p>
          <a:p>
            <a:endParaRPr lang="en-MY" sz="1400" b="1" dirty="0"/>
          </a:p>
          <a:p>
            <a:r>
              <a:rPr lang="en-MY" sz="1400" b="1" dirty="0"/>
              <a:t>Perjalanan objektif pada perjumpaan lepas:</a:t>
            </a:r>
          </a:p>
          <a:p>
            <a:endParaRPr lang="en-MY" sz="1400" b="1" dirty="0"/>
          </a:p>
          <a:p>
            <a:r>
              <a:rPr lang="en-MY" sz="1400" b="1" dirty="0"/>
              <a:t>Laporan perjumpaan terkini:</a:t>
            </a:r>
          </a:p>
          <a:p>
            <a:endParaRPr lang="en-MY" sz="1400" b="1" dirty="0"/>
          </a:p>
          <a:p>
            <a:r>
              <a:rPr lang="en-MY" sz="1400" b="1" dirty="0"/>
              <a:t>Pelajar: Objektif yang dipersetujui untuk dibuat sebelum perjumpaan tarikh perjumpaan seterusnya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70514" y="2404833"/>
            <a:ext cx="6857999" cy="3988007"/>
            <a:chOff x="1334631" y="2263398"/>
            <a:chExt cx="6857999" cy="3988007"/>
          </a:xfrm>
        </p:grpSpPr>
        <p:sp>
          <p:nvSpPr>
            <p:cNvPr id="8" name="Rounded Rectangle 7"/>
            <p:cNvSpPr/>
            <p:nvPr/>
          </p:nvSpPr>
          <p:spPr>
            <a:xfrm>
              <a:off x="4543656" y="2263398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HANAFFI RIDZWAN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43656" y="2677275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A151342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43656" y="3096189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PRASISWAZAH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43656" y="3474184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DR. NOR SAMSIAH SANI</a:t>
              </a:r>
              <a:r>
                <a:rPr lang="en-MY" sz="1400" dirty="0" smtClean="0"/>
                <a:t>F</a:t>
              </a:r>
              <a:endParaRPr lang="en-MY" sz="1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43656" y="3861785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PENJELASAN TREE DIAGRAM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43656" y="4339973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18/6/2016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43656" y="4804910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CLASS DIAGRAM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34631" y="6001239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SELESAIKAN D3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43656" y="5234452"/>
              <a:ext cx="3648974" cy="25016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>
                  <a:solidFill>
                    <a:schemeClr val="tx1"/>
                  </a:solidFill>
                </a:rPr>
                <a:t>PENYELESAIAN PSEUDOCODE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039260" y="1650376"/>
            <a:ext cx="28600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LAPORAN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PENYELIAN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47" y="1267856"/>
            <a:ext cx="1994206" cy="892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4" y="3044305"/>
            <a:ext cx="2160326" cy="28305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82" y="6142674"/>
            <a:ext cx="1204064" cy="4191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3" y="1371852"/>
            <a:ext cx="1873591" cy="16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2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71429" cy="888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199" y="1181792"/>
            <a:ext cx="8795657" cy="551905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/>
          <p:cNvSpPr/>
          <p:nvPr/>
        </p:nvSpPr>
        <p:spPr>
          <a:xfrm>
            <a:off x="4889955" y="1638716"/>
            <a:ext cx="50669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LAPORAN PRESTASI TAHUNAN PELAJAR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47" y="1267856"/>
            <a:ext cx="1994206" cy="892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" y="2608085"/>
            <a:ext cx="2160326" cy="283051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026229" y="2246777"/>
            <a:ext cx="7967932" cy="403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MY" sz="1400" b="1" dirty="0"/>
          </a:p>
          <a:p>
            <a:r>
              <a:rPr lang="en-MY" sz="1400" b="1" dirty="0" smtClean="0"/>
              <a:t>ID Laporan:</a:t>
            </a:r>
          </a:p>
          <a:p>
            <a:endParaRPr lang="en-MY" sz="1400" b="1" dirty="0"/>
          </a:p>
          <a:p>
            <a:r>
              <a:rPr lang="en-MY" sz="1400" b="1" dirty="0" smtClean="0"/>
              <a:t>Nama Laporan:</a:t>
            </a:r>
          </a:p>
          <a:p>
            <a:endParaRPr lang="en-MY" sz="1400" b="1" dirty="0"/>
          </a:p>
          <a:p>
            <a:r>
              <a:rPr lang="en-MY" sz="1400" b="1" dirty="0" smtClean="0"/>
              <a:t>Nama pelajar:</a:t>
            </a:r>
          </a:p>
          <a:p>
            <a:endParaRPr lang="en-MY" sz="1400" b="1" dirty="0"/>
          </a:p>
          <a:p>
            <a:r>
              <a:rPr lang="en-MY" sz="1400" b="1" dirty="0" smtClean="0"/>
              <a:t>Kategori  Pelajar</a:t>
            </a:r>
            <a:r>
              <a:rPr lang="en-MY" sz="1400" b="1" dirty="0" smtClean="0"/>
              <a:t>:</a:t>
            </a:r>
            <a:endParaRPr lang="en-MY" sz="1400" b="1" dirty="0" smtClean="0"/>
          </a:p>
          <a:p>
            <a:r>
              <a:rPr lang="en-MY" sz="1400" b="1" dirty="0" smtClean="0"/>
              <a:t> </a:t>
            </a:r>
            <a:endParaRPr lang="en-MY" sz="1400" b="1" dirty="0"/>
          </a:p>
          <a:p>
            <a:r>
              <a:rPr lang="en-MY" sz="1400" b="1" dirty="0" smtClean="0"/>
              <a:t>Rumusan :</a:t>
            </a:r>
          </a:p>
          <a:p>
            <a:endParaRPr lang="en-MY" sz="1400" b="1" dirty="0"/>
          </a:p>
          <a:p>
            <a:endParaRPr lang="en-MY" sz="1400" b="1" dirty="0" smtClean="0"/>
          </a:p>
          <a:p>
            <a:endParaRPr lang="en-MY" sz="1400" b="1" dirty="0" smtClean="0"/>
          </a:p>
          <a:p>
            <a:endParaRPr lang="en-MY" sz="1400" b="1" dirty="0" smtClean="0"/>
          </a:p>
          <a:p>
            <a:endParaRPr lang="en-MY" sz="1400" b="1" dirty="0"/>
          </a:p>
          <a:p>
            <a:endParaRPr lang="en-MY" sz="1400" b="1" dirty="0"/>
          </a:p>
          <a:p>
            <a:r>
              <a:rPr lang="en-MY" sz="1400" b="1" dirty="0" smtClean="0"/>
              <a:t>Pengesahan laporan oleh :</a:t>
            </a:r>
          </a:p>
          <a:p>
            <a:endParaRPr lang="en-MY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5170661" y="2487148"/>
            <a:ext cx="3003857" cy="32235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1</a:t>
            </a:r>
            <a:r>
              <a:rPr lang="en-MY" dirty="0" smtClean="0"/>
              <a:t>2</a:t>
            </a:r>
            <a:endParaRPr lang="en-MY" dirty="0"/>
          </a:p>
        </p:txBody>
      </p:sp>
      <p:sp>
        <p:nvSpPr>
          <p:cNvPr id="27" name="Rounded Rectangle 26"/>
          <p:cNvSpPr/>
          <p:nvPr/>
        </p:nvSpPr>
        <p:spPr>
          <a:xfrm>
            <a:off x="5170661" y="2919378"/>
            <a:ext cx="3003857" cy="32235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 smtClean="0">
                <a:solidFill>
                  <a:schemeClr val="tx1"/>
                </a:solidFill>
              </a:rPr>
              <a:t>LAPORAN KESELURUHAN PROJEK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70661" y="3335740"/>
            <a:ext cx="3003857" cy="32235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 smtClean="0">
                <a:solidFill>
                  <a:schemeClr val="tx1"/>
                </a:solidFill>
              </a:rPr>
              <a:t>HANAFFI RIDZWAN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93085" y="3752102"/>
            <a:ext cx="3003857" cy="32235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 smtClean="0">
                <a:solidFill>
                  <a:schemeClr val="tx1"/>
                </a:solidFill>
              </a:rPr>
              <a:t>Prasiswazah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93086" y="4178494"/>
            <a:ext cx="3950914" cy="126010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 smtClean="0">
                <a:solidFill>
                  <a:schemeClr val="tx1"/>
                </a:solidFill>
              </a:rPr>
              <a:t>SANGAT BAGUS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67257" y="5697448"/>
            <a:ext cx="3003857" cy="32235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 smtClean="0">
                <a:solidFill>
                  <a:schemeClr val="tx1"/>
                </a:solidFill>
              </a:rPr>
              <a:t>DR. SAMSIAH BT SANI</a:t>
            </a:r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270" y="6040241"/>
            <a:ext cx="1508891" cy="5867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3" y="1083115"/>
            <a:ext cx="1873591" cy="16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1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9530</TotalTime>
  <Words>372</Words>
  <Application>Microsoft Office PowerPoint</Application>
  <PresentationFormat>Widescreen</PresentationFormat>
  <Paragraphs>219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</cp:revision>
  <dcterms:created xsi:type="dcterms:W3CDTF">2016-11-30T13:50:47Z</dcterms:created>
  <dcterms:modified xsi:type="dcterms:W3CDTF">2017-01-03T04:29:41Z</dcterms:modified>
</cp:coreProperties>
</file>