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203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00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506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467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35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365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2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352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375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9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191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1527-2A9E-4E24-ABD8-2EBB25A64E73}" type="datetimeFigureOut">
              <a:rPr lang="en-PH" smtClean="0"/>
              <a:t>07/26/2016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831E4-BA7B-49BE-947A-9EB0C48DD1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865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2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8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0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7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5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6362" y="67114"/>
            <a:ext cx="13009524" cy="7028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62" y="219514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0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1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7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8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4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1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85286"/>
            <a:ext cx="13009524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santiago</dc:creator>
  <cp:lastModifiedBy>richard santiago</cp:lastModifiedBy>
  <cp:revision>2</cp:revision>
  <dcterms:created xsi:type="dcterms:W3CDTF">2016-07-21T05:51:55Z</dcterms:created>
  <dcterms:modified xsi:type="dcterms:W3CDTF">2016-07-26T03:47:10Z</dcterms:modified>
</cp:coreProperties>
</file>