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as Bagus" userId="353532331f6cf8f1" providerId="LiveId" clId="{E90A0EC9-490D-49E5-90EC-76B10A138DAC}"/>
    <pc:docChg chg="undo custSel addSld modSld">
      <pc:chgData name="Dimas Bagus" userId="353532331f6cf8f1" providerId="LiveId" clId="{E90A0EC9-490D-49E5-90EC-76B10A138DAC}" dt="2022-03-27T07:00:05.980" v="1089" actId="20577"/>
      <pc:docMkLst>
        <pc:docMk/>
      </pc:docMkLst>
      <pc:sldChg chg="delSp modSp add mod">
        <pc:chgData name="Dimas Bagus" userId="353532331f6cf8f1" providerId="LiveId" clId="{E90A0EC9-490D-49E5-90EC-76B10A138DAC}" dt="2022-03-27T07:00:05.980" v="1089" actId="20577"/>
        <pc:sldMkLst>
          <pc:docMk/>
          <pc:sldMk cId="2243148864" sldId="262"/>
        </pc:sldMkLst>
        <pc:spChg chg="mod">
          <ac:chgData name="Dimas Bagus" userId="353532331f6cf8f1" providerId="LiveId" clId="{E90A0EC9-490D-49E5-90EC-76B10A138DAC}" dt="2022-03-27T07:00:05.980" v="1089" actId="20577"/>
          <ac:spMkLst>
            <pc:docMk/>
            <pc:sldMk cId="2243148864" sldId="262"/>
            <ac:spMk id="2" creationId="{59A8B0F2-EDBB-4B28-9FB5-933F3A75E168}"/>
          </ac:spMkLst>
        </pc:spChg>
        <pc:picChg chg="del">
          <ac:chgData name="Dimas Bagus" userId="353532331f6cf8f1" providerId="LiveId" clId="{E90A0EC9-490D-49E5-90EC-76B10A138DAC}" dt="2022-03-27T06:51:31.362" v="1" actId="478"/>
          <ac:picMkLst>
            <pc:docMk/>
            <pc:sldMk cId="2243148864" sldId="262"/>
            <ac:picMk id="10" creationId="{92A00C46-9E3A-4A4D-A9F9-074A10A546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405D-F3A3-49B9-B206-5B9C03500A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A3B9192-6A2C-41B7-88CE-48133CCD2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A755843-3807-4611-985E-74FA6AF6DC8C}"/>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3EEA89D9-0604-4F77-B140-E274F76786E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274EE55-3CBF-4654-937E-83443DA534EB}"/>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55084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7F2B-4D77-45BE-A143-54B5903FF24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E457102-935C-4F4D-AE92-4D70ACFFF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A3E4FBC-19C8-4E39-A1DC-876DF6731D2D}"/>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12AEEA72-1A3F-4CD9-B8B4-A42EBAA03F7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AFC587-F104-4237-89B9-29266CDE303C}"/>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83402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EEFC7-0C6A-4DF1-B461-6A93B5E14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074303-B64A-4E9B-A686-56FC6BA84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161CA35-692F-48BB-925D-8F7950AF0EDF}"/>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6BD5A0D5-D14A-4F26-91A8-5A574F90118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05E187F-5A12-4B8A-9D94-F9CB157F5F59}"/>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140123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E075-7719-46DD-A5AB-E9A51BA059F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37206B8-7094-4DF0-AF7B-C6735C09A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CE83CDA-9FA6-4E2B-9695-E72186DFF49C}"/>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AA290F9C-1AD2-425F-B5CD-A9EC41B9A1D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A43DCE8-9F7A-4052-8091-1F541F5DC7E9}"/>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240233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B6C7-BBAC-4B39-95E2-E99B02E09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9C45C0E-570D-4117-B818-F807FA3CD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CD15E-5133-40DC-B622-EA6CC554F653}"/>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DAE15520-A13D-4AB8-9D04-622484EA7F8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4106B5C-0A7E-4BA4-B6BA-1365BEFF953F}"/>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418030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6D2A-B834-4294-A2E8-A53B3CECF82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C112002-585C-4724-B589-106F32177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6957305-5F68-4953-963D-625045E6A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709C409F-6AC3-4D5C-841E-A3F0773B4595}"/>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6" name="Footer Placeholder 5">
            <a:extLst>
              <a:ext uri="{FF2B5EF4-FFF2-40B4-BE49-F238E27FC236}">
                <a16:creationId xmlns:a16="http://schemas.microsoft.com/office/drawing/2014/main" id="{CE166864-AC14-404A-81AA-7EFFA13AA84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86C7DC4-2D68-4C74-894D-9F258108D9E7}"/>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86131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2478-512E-4946-A7F8-6893B13002F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A0D7571-5FB7-4C65-8B00-2205D2C91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BC3D5-D78E-4B3A-BDA1-2EBEC032B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6E37773-06E8-4A8A-BBCF-55B823B8F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EB0AE-92D5-47D2-B254-924CB51EF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A22DD6A-37C0-47A9-BEF6-A08541C9C3EB}"/>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8" name="Footer Placeholder 7">
            <a:extLst>
              <a:ext uri="{FF2B5EF4-FFF2-40B4-BE49-F238E27FC236}">
                <a16:creationId xmlns:a16="http://schemas.microsoft.com/office/drawing/2014/main" id="{5E6697F8-3E88-4FF1-9B93-BDABBFCA481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92A8D41-3599-4A15-9A69-2A82FC9071DD}"/>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155193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439F-5C6F-422F-AC08-9189C9395FF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CFE57F0-E2A2-43BF-BD4D-8AAA55C86592}"/>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4" name="Footer Placeholder 3">
            <a:extLst>
              <a:ext uri="{FF2B5EF4-FFF2-40B4-BE49-F238E27FC236}">
                <a16:creationId xmlns:a16="http://schemas.microsoft.com/office/drawing/2014/main" id="{61BDEE9F-686B-4C6D-BF6B-97DF8C87128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2DA6E0F-61C3-49DC-8320-AE94236622B1}"/>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31435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5756A-2968-4C5E-A85E-4E7216341766}"/>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3" name="Footer Placeholder 2">
            <a:extLst>
              <a:ext uri="{FF2B5EF4-FFF2-40B4-BE49-F238E27FC236}">
                <a16:creationId xmlns:a16="http://schemas.microsoft.com/office/drawing/2014/main" id="{C24C6C3C-F1FF-4268-9147-45265F4BF05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0234F34-FA09-4C2E-A250-A3C572C2713E}"/>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296893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1F0E-7189-41A0-9C80-87C66C516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1A0DEF5-EA53-4399-B797-415565383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2302EEA-8B7C-4437-9E63-57A64C305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6825A-1C2E-4242-A1E1-1EA5F407B9E8}"/>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6" name="Footer Placeholder 5">
            <a:extLst>
              <a:ext uri="{FF2B5EF4-FFF2-40B4-BE49-F238E27FC236}">
                <a16:creationId xmlns:a16="http://schemas.microsoft.com/office/drawing/2014/main" id="{19C4662A-7130-4A9E-A316-CC55404E8AB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7286FC4-D51F-4A20-B546-2461287284FB}"/>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330913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81DD-706F-47FC-B7F0-FA88475F3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E2A305A-0169-493E-8764-9DE4AA61E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4CB4B58-D4C4-4900-AF60-0E803B6C2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EAB44-DEB6-4725-AE68-AAC283B534C7}"/>
              </a:ext>
            </a:extLst>
          </p:cNvPr>
          <p:cNvSpPr>
            <a:spLocks noGrp="1"/>
          </p:cNvSpPr>
          <p:nvPr>
            <p:ph type="dt" sz="half" idx="10"/>
          </p:nvPr>
        </p:nvSpPr>
        <p:spPr/>
        <p:txBody>
          <a:bodyPr/>
          <a:lstStyle/>
          <a:p>
            <a:fld id="{C428C577-563E-4145-8884-D99B5453429E}" type="datetimeFigureOut">
              <a:rPr lang="en-ID" smtClean="0"/>
              <a:t>27/03/2022</a:t>
            </a:fld>
            <a:endParaRPr lang="en-ID"/>
          </a:p>
        </p:txBody>
      </p:sp>
      <p:sp>
        <p:nvSpPr>
          <p:cNvPr id="6" name="Footer Placeholder 5">
            <a:extLst>
              <a:ext uri="{FF2B5EF4-FFF2-40B4-BE49-F238E27FC236}">
                <a16:creationId xmlns:a16="http://schemas.microsoft.com/office/drawing/2014/main" id="{65EBF290-F15A-4D48-BF20-1FE5CDBE52E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AD0402F-1FE5-44B5-8693-F133FCBA3EA8}"/>
              </a:ext>
            </a:extLst>
          </p:cNvPr>
          <p:cNvSpPr>
            <a:spLocks noGrp="1"/>
          </p:cNvSpPr>
          <p:nvPr>
            <p:ph type="sldNum" sz="quarter" idx="12"/>
          </p:nvPr>
        </p:nvSpPr>
        <p:spPr/>
        <p:txBody>
          <a:bodyPr/>
          <a:lstStyle/>
          <a:p>
            <a:fld id="{65E863CA-D37D-4FC7-8C86-02D5B92BBF26}" type="slidenum">
              <a:rPr lang="en-ID" smtClean="0"/>
              <a:t>‹#›</a:t>
            </a:fld>
            <a:endParaRPr lang="en-ID"/>
          </a:p>
        </p:txBody>
      </p:sp>
    </p:spTree>
    <p:extLst>
      <p:ext uri="{BB962C8B-B14F-4D97-AF65-F5344CB8AC3E}">
        <p14:creationId xmlns:p14="http://schemas.microsoft.com/office/powerpoint/2010/main" val="406049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079AF-17FE-4C8A-963A-8690FFEB1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BC68486-2B8A-4122-8247-0E70FBB71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D2DD47D-9D71-4B21-9485-CB0AE5079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8C577-563E-4145-8884-D99B5453429E}" type="datetimeFigureOut">
              <a:rPr lang="en-ID" smtClean="0"/>
              <a:t>27/03/2022</a:t>
            </a:fld>
            <a:endParaRPr lang="en-ID"/>
          </a:p>
        </p:txBody>
      </p:sp>
      <p:sp>
        <p:nvSpPr>
          <p:cNvPr id="5" name="Footer Placeholder 4">
            <a:extLst>
              <a:ext uri="{FF2B5EF4-FFF2-40B4-BE49-F238E27FC236}">
                <a16:creationId xmlns:a16="http://schemas.microsoft.com/office/drawing/2014/main" id="{755630E4-58F3-4CC9-8D26-7F0765076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779BA53-39FE-437F-8483-5D5D2D618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63CA-D37D-4FC7-8C86-02D5B92BBF26}" type="slidenum">
              <a:rPr lang="en-ID" smtClean="0"/>
              <a:t>‹#›</a:t>
            </a:fld>
            <a:endParaRPr lang="en-ID"/>
          </a:p>
        </p:txBody>
      </p:sp>
    </p:spTree>
    <p:extLst>
      <p:ext uri="{BB962C8B-B14F-4D97-AF65-F5344CB8AC3E}">
        <p14:creationId xmlns:p14="http://schemas.microsoft.com/office/powerpoint/2010/main" val="38356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CF20-02F3-420F-BBC2-1573A5FD4FD9}"/>
              </a:ext>
            </a:extLst>
          </p:cNvPr>
          <p:cNvSpPr>
            <a:spLocks noGrp="1"/>
          </p:cNvSpPr>
          <p:nvPr>
            <p:ph type="ctrTitle"/>
          </p:nvPr>
        </p:nvSpPr>
        <p:spPr>
          <a:xfrm>
            <a:off x="1524000" y="2572438"/>
            <a:ext cx="9144000" cy="856562"/>
          </a:xfrm>
        </p:spPr>
        <p:txBody>
          <a:bodyPr>
            <a:normAutofit fontScale="90000"/>
          </a:bodyPr>
          <a:lstStyle/>
          <a:p>
            <a:r>
              <a:rPr lang="en-US" dirty="0"/>
              <a:t>Reset User Bot ODC</a:t>
            </a:r>
            <a:endParaRPr lang="en-ID" dirty="0"/>
          </a:p>
        </p:txBody>
      </p:sp>
    </p:spTree>
    <p:extLst>
      <p:ext uri="{BB962C8B-B14F-4D97-AF65-F5344CB8AC3E}">
        <p14:creationId xmlns:p14="http://schemas.microsoft.com/office/powerpoint/2010/main" val="118060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0F2-EDBB-4B28-9FB5-933F3A75E168}"/>
              </a:ext>
            </a:extLst>
          </p:cNvPr>
          <p:cNvSpPr>
            <a:spLocks noGrp="1"/>
          </p:cNvSpPr>
          <p:nvPr>
            <p:ph type="title"/>
          </p:nvPr>
        </p:nvSpPr>
        <p:spPr/>
        <p:txBody>
          <a:bodyPr>
            <a:normAutofit/>
          </a:bodyPr>
          <a:lstStyle/>
          <a:p>
            <a:r>
              <a:rPr lang="en-US" sz="3000" dirty="0"/>
              <a:t>1. Cek NIK </a:t>
            </a:r>
            <a:r>
              <a:rPr lang="en-US" sz="3000" dirty="0" err="1"/>
              <a:t>atau</a:t>
            </a:r>
            <a:r>
              <a:rPr lang="en-US" sz="3000" dirty="0"/>
              <a:t> User ID Telegram di menu Help -&gt; User Bot ODC</a:t>
            </a:r>
            <a:endParaRPr lang="en-ID" sz="3000" dirty="0"/>
          </a:p>
        </p:txBody>
      </p:sp>
      <p:pic>
        <p:nvPicPr>
          <p:cNvPr id="7" name="Content Placeholder 6">
            <a:extLst>
              <a:ext uri="{FF2B5EF4-FFF2-40B4-BE49-F238E27FC236}">
                <a16:creationId xmlns:a16="http://schemas.microsoft.com/office/drawing/2014/main" id="{10B78285-69B6-4F64-952B-7FCC7D50CC96}"/>
              </a:ext>
            </a:extLst>
          </p:cNvPr>
          <p:cNvPicPr>
            <a:picLocks noGrp="1" noChangeAspect="1"/>
          </p:cNvPicPr>
          <p:nvPr>
            <p:ph idx="1"/>
          </p:nvPr>
        </p:nvPicPr>
        <p:blipFill>
          <a:blip r:embed="rId2"/>
          <a:stretch>
            <a:fillRect/>
          </a:stretch>
        </p:blipFill>
        <p:spPr>
          <a:xfrm>
            <a:off x="904875" y="1495378"/>
            <a:ext cx="10382250" cy="4810125"/>
          </a:xfrm>
        </p:spPr>
      </p:pic>
    </p:spTree>
    <p:extLst>
      <p:ext uri="{BB962C8B-B14F-4D97-AF65-F5344CB8AC3E}">
        <p14:creationId xmlns:p14="http://schemas.microsoft.com/office/powerpoint/2010/main" val="60991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0F2-EDBB-4B28-9FB5-933F3A75E168}"/>
              </a:ext>
            </a:extLst>
          </p:cNvPr>
          <p:cNvSpPr>
            <a:spLocks noGrp="1"/>
          </p:cNvSpPr>
          <p:nvPr>
            <p:ph type="title"/>
          </p:nvPr>
        </p:nvSpPr>
        <p:spPr/>
        <p:txBody>
          <a:bodyPr>
            <a:normAutofit fontScale="90000"/>
          </a:bodyPr>
          <a:lstStyle/>
          <a:p>
            <a:r>
              <a:rPr lang="en-US" sz="3000" dirty="0"/>
              <a:t>2. </a:t>
            </a:r>
            <a:r>
              <a:rPr lang="en-US" sz="3000" dirty="0" err="1"/>
              <a:t>Perhatikan</a:t>
            </a:r>
            <a:r>
              <a:rPr lang="en-US" sz="3000" dirty="0"/>
              <a:t> mapping </a:t>
            </a:r>
            <a:r>
              <a:rPr lang="en-US" sz="3000" dirty="0" err="1"/>
              <a:t>treg</a:t>
            </a:r>
            <a:r>
              <a:rPr lang="en-US" sz="3000" dirty="0"/>
              <a:t>, </a:t>
            </a:r>
            <a:r>
              <a:rPr lang="en-US" sz="3000" dirty="0" err="1"/>
              <a:t>witel</a:t>
            </a:r>
            <a:r>
              <a:rPr lang="en-US" sz="3000" dirty="0"/>
              <a:t>, dan </a:t>
            </a:r>
            <a:r>
              <a:rPr lang="en-US" sz="3000" dirty="0" err="1"/>
              <a:t>sektor</a:t>
            </a:r>
            <a:r>
              <a:rPr lang="en-US" sz="3000" dirty="0"/>
              <a:t>, </a:t>
            </a:r>
            <a:r>
              <a:rPr lang="en-US" sz="3000" dirty="0" err="1"/>
              <a:t>jika</a:t>
            </a:r>
            <a:r>
              <a:rPr lang="en-US" sz="3000" dirty="0"/>
              <a:t> </a:t>
            </a:r>
            <a:r>
              <a:rPr lang="en-US" sz="3000" dirty="0" err="1"/>
              <a:t>tidak</a:t>
            </a:r>
            <a:r>
              <a:rPr lang="en-US" sz="3000" dirty="0"/>
              <a:t> </a:t>
            </a:r>
            <a:r>
              <a:rPr lang="en-US" sz="3000" dirty="0" err="1"/>
              <a:t>ada</a:t>
            </a:r>
            <a:r>
              <a:rPr lang="en-US" sz="3000" dirty="0"/>
              <a:t> </a:t>
            </a:r>
            <a:r>
              <a:rPr lang="en-US" sz="3000" dirty="0" err="1"/>
              <a:t>kesalahan</a:t>
            </a:r>
            <a:r>
              <a:rPr lang="en-US" sz="3000" dirty="0"/>
              <a:t> input dan status user “SELESAI” </a:t>
            </a:r>
            <a:r>
              <a:rPr lang="en-US" sz="3000" dirty="0" err="1"/>
              <a:t>maka</a:t>
            </a:r>
            <a:r>
              <a:rPr lang="en-US" sz="3000" dirty="0"/>
              <a:t> user </a:t>
            </a:r>
            <a:r>
              <a:rPr lang="en-US" sz="3000" dirty="0" err="1"/>
              <a:t>terdaftar</a:t>
            </a:r>
            <a:r>
              <a:rPr lang="en-US" sz="3000" dirty="0"/>
              <a:t> </a:t>
            </a:r>
            <a:r>
              <a:rPr lang="en-US" sz="3000" dirty="0" err="1"/>
              <a:t>dengan</a:t>
            </a:r>
            <a:r>
              <a:rPr lang="en-US" sz="3000" dirty="0"/>
              <a:t> </a:t>
            </a:r>
            <a:r>
              <a:rPr lang="en-US" sz="3000" dirty="0" err="1"/>
              <a:t>benar</a:t>
            </a:r>
            <a:endParaRPr lang="en-ID" sz="3000" dirty="0"/>
          </a:p>
        </p:txBody>
      </p:sp>
      <p:pic>
        <p:nvPicPr>
          <p:cNvPr id="7" name="Content Placeholder 6">
            <a:extLst>
              <a:ext uri="{FF2B5EF4-FFF2-40B4-BE49-F238E27FC236}">
                <a16:creationId xmlns:a16="http://schemas.microsoft.com/office/drawing/2014/main" id="{10B78285-69B6-4F64-952B-7FCC7D50CC96}"/>
              </a:ext>
            </a:extLst>
          </p:cNvPr>
          <p:cNvPicPr>
            <a:picLocks noGrp="1" noChangeAspect="1"/>
          </p:cNvPicPr>
          <p:nvPr>
            <p:ph idx="1"/>
          </p:nvPr>
        </p:nvPicPr>
        <p:blipFill>
          <a:blip r:embed="rId2"/>
          <a:stretch>
            <a:fillRect/>
          </a:stretch>
        </p:blipFill>
        <p:spPr>
          <a:xfrm>
            <a:off x="904875" y="1509025"/>
            <a:ext cx="10382250" cy="4810125"/>
          </a:xfrm>
        </p:spPr>
      </p:pic>
    </p:spTree>
    <p:extLst>
      <p:ext uri="{BB962C8B-B14F-4D97-AF65-F5344CB8AC3E}">
        <p14:creationId xmlns:p14="http://schemas.microsoft.com/office/powerpoint/2010/main" val="213501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0F2-EDBB-4B28-9FB5-933F3A75E168}"/>
              </a:ext>
            </a:extLst>
          </p:cNvPr>
          <p:cNvSpPr>
            <a:spLocks noGrp="1"/>
          </p:cNvSpPr>
          <p:nvPr>
            <p:ph type="title"/>
          </p:nvPr>
        </p:nvSpPr>
        <p:spPr/>
        <p:txBody>
          <a:bodyPr>
            <a:normAutofit/>
          </a:bodyPr>
          <a:lstStyle/>
          <a:p>
            <a:r>
              <a:rPr lang="en-US" sz="3000" dirty="0"/>
              <a:t>3. Jika </a:t>
            </a:r>
            <a:r>
              <a:rPr lang="en-US" sz="3000" dirty="0" err="1"/>
              <a:t>terdapat</a:t>
            </a:r>
            <a:r>
              <a:rPr lang="en-US" sz="3000" dirty="0"/>
              <a:t> mapping yang salah input, user </a:t>
            </a:r>
            <a:r>
              <a:rPr lang="en-US" sz="3000" dirty="0" err="1"/>
              <a:t>harus</a:t>
            </a:r>
            <a:r>
              <a:rPr lang="en-US" sz="3000" dirty="0"/>
              <a:t> </a:t>
            </a:r>
            <a:r>
              <a:rPr lang="en-US" sz="3000" dirty="0" err="1"/>
              <a:t>direset</a:t>
            </a:r>
            <a:r>
              <a:rPr lang="en-US" sz="3000" dirty="0"/>
              <a:t> </a:t>
            </a:r>
            <a:r>
              <a:rPr lang="en-US" sz="3000" dirty="0" err="1"/>
              <a:t>dengan</a:t>
            </a:r>
            <a:r>
              <a:rPr lang="en-US" sz="3000" dirty="0"/>
              <a:t> </a:t>
            </a:r>
            <a:r>
              <a:rPr lang="en-US" sz="3000" dirty="0" err="1"/>
              <a:t>cara</a:t>
            </a:r>
            <a:r>
              <a:rPr lang="en-US" sz="3000" dirty="0"/>
              <a:t> </a:t>
            </a:r>
            <a:r>
              <a:rPr lang="en-US" sz="3000" dirty="0" err="1"/>
              <a:t>klik</a:t>
            </a:r>
            <a:r>
              <a:rPr lang="en-US" sz="3000" dirty="0"/>
              <a:t> </a:t>
            </a:r>
            <a:r>
              <a:rPr lang="en-US" sz="3000" dirty="0" err="1"/>
              <a:t>tombol</a:t>
            </a:r>
            <a:r>
              <a:rPr lang="en-US" sz="3000" dirty="0"/>
              <a:t> reset pada </a:t>
            </a:r>
            <a:r>
              <a:rPr lang="en-US" sz="3000" dirty="0" err="1"/>
              <a:t>kolom</a:t>
            </a:r>
            <a:r>
              <a:rPr lang="en-US" sz="3000" dirty="0"/>
              <a:t> action</a:t>
            </a:r>
            <a:endParaRPr lang="en-ID" sz="3000" dirty="0"/>
          </a:p>
        </p:txBody>
      </p:sp>
      <p:pic>
        <p:nvPicPr>
          <p:cNvPr id="13" name="Picture 12">
            <a:extLst>
              <a:ext uri="{FF2B5EF4-FFF2-40B4-BE49-F238E27FC236}">
                <a16:creationId xmlns:a16="http://schemas.microsoft.com/office/drawing/2014/main" id="{471652BD-D975-4D4F-BE2B-9126DC87578A}"/>
              </a:ext>
            </a:extLst>
          </p:cNvPr>
          <p:cNvPicPr>
            <a:picLocks noChangeAspect="1"/>
          </p:cNvPicPr>
          <p:nvPr/>
        </p:nvPicPr>
        <p:blipFill>
          <a:blip r:embed="rId2"/>
          <a:stretch>
            <a:fillRect/>
          </a:stretch>
        </p:blipFill>
        <p:spPr>
          <a:xfrm>
            <a:off x="933450" y="1583073"/>
            <a:ext cx="10325100" cy="4819650"/>
          </a:xfrm>
          <a:prstGeom prst="rect">
            <a:avLst/>
          </a:prstGeom>
        </p:spPr>
      </p:pic>
    </p:spTree>
    <p:extLst>
      <p:ext uri="{BB962C8B-B14F-4D97-AF65-F5344CB8AC3E}">
        <p14:creationId xmlns:p14="http://schemas.microsoft.com/office/powerpoint/2010/main" val="212090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0F2-EDBB-4B28-9FB5-933F3A75E168}"/>
              </a:ext>
            </a:extLst>
          </p:cNvPr>
          <p:cNvSpPr>
            <a:spLocks noGrp="1"/>
          </p:cNvSpPr>
          <p:nvPr>
            <p:ph type="title"/>
          </p:nvPr>
        </p:nvSpPr>
        <p:spPr/>
        <p:txBody>
          <a:bodyPr>
            <a:normAutofit fontScale="90000"/>
          </a:bodyPr>
          <a:lstStyle/>
          <a:p>
            <a:r>
              <a:rPr lang="en-US" sz="3000" dirty="0"/>
              <a:t>4. </a:t>
            </a:r>
            <a:r>
              <a:rPr lang="en-US" sz="3000" dirty="0" err="1"/>
              <a:t>Setelah</a:t>
            </a:r>
            <a:r>
              <a:rPr lang="en-US" sz="3000" dirty="0"/>
              <a:t> </a:t>
            </a:r>
            <a:r>
              <a:rPr lang="en-US" sz="3000" dirty="0" err="1"/>
              <a:t>tombol</a:t>
            </a:r>
            <a:r>
              <a:rPr lang="en-US" sz="3000" dirty="0"/>
              <a:t> reset </a:t>
            </a:r>
            <a:r>
              <a:rPr lang="en-US" sz="3000" dirty="0" err="1"/>
              <a:t>diklik</a:t>
            </a:r>
            <a:r>
              <a:rPr lang="en-US" sz="3000" dirty="0"/>
              <a:t>, </a:t>
            </a:r>
            <a:r>
              <a:rPr lang="en-US" sz="3000" dirty="0" err="1"/>
              <a:t>akan</a:t>
            </a:r>
            <a:r>
              <a:rPr lang="en-US" sz="3000" dirty="0"/>
              <a:t> </a:t>
            </a:r>
            <a:r>
              <a:rPr lang="en-US" sz="3000" dirty="0" err="1"/>
              <a:t>muncul</a:t>
            </a:r>
            <a:r>
              <a:rPr lang="en-US" sz="3000" dirty="0"/>
              <a:t> </a:t>
            </a:r>
            <a:r>
              <a:rPr lang="en-US" sz="3000" dirty="0" err="1"/>
              <a:t>pesan</a:t>
            </a:r>
            <a:r>
              <a:rPr lang="en-US" sz="3000" dirty="0"/>
              <a:t> proses reset </a:t>
            </a:r>
            <a:r>
              <a:rPr lang="en-US" sz="3000" dirty="0" err="1"/>
              <a:t>berhasil</a:t>
            </a:r>
            <a:r>
              <a:rPr lang="en-US" sz="3000" dirty="0"/>
              <a:t> </a:t>
            </a:r>
            <a:r>
              <a:rPr lang="en-US" sz="3000" dirty="0" err="1"/>
              <a:t>atau</a:t>
            </a:r>
            <a:r>
              <a:rPr lang="en-US" sz="3000" dirty="0"/>
              <a:t> </a:t>
            </a:r>
            <a:r>
              <a:rPr lang="en-US" sz="3000" dirty="0" err="1"/>
              <a:t>gagal</a:t>
            </a:r>
            <a:r>
              <a:rPr lang="en-US" sz="3000" dirty="0"/>
              <a:t>, </a:t>
            </a:r>
            <a:r>
              <a:rPr lang="en-US" sz="3000" dirty="0" err="1"/>
              <a:t>jika</a:t>
            </a:r>
            <a:r>
              <a:rPr lang="en-US" sz="3000" dirty="0"/>
              <a:t> </a:t>
            </a:r>
            <a:r>
              <a:rPr lang="en-US" sz="3000" dirty="0" err="1"/>
              <a:t>berhasil</a:t>
            </a:r>
            <a:r>
              <a:rPr lang="en-US" sz="3000" dirty="0"/>
              <a:t> user </a:t>
            </a:r>
            <a:r>
              <a:rPr lang="en-US" sz="3000" dirty="0" err="1"/>
              <a:t>dapat</a:t>
            </a:r>
            <a:r>
              <a:rPr lang="en-US" sz="3000" dirty="0"/>
              <a:t> </a:t>
            </a:r>
            <a:r>
              <a:rPr lang="en-US" sz="3000" dirty="0" err="1"/>
              <a:t>mencoba</a:t>
            </a:r>
            <a:r>
              <a:rPr lang="en-US" sz="3000" dirty="0"/>
              <a:t> </a:t>
            </a:r>
            <a:r>
              <a:rPr lang="en-US" sz="3000" dirty="0" err="1"/>
              <a:t>untuk</a:t>
            </a:r>
            <a:r>
              <a:rPr lang="en-US" sz="3000" dirty="0"/>
              <a:t> </a:t>
            </a:r>
            <a:r>
              <a:rPr lang="en-US" sz="3000" dirty="0" err="1"/>
              <a:t>registrasi</a:t>
            </a:r>
            <a:r>
              <a:rPr lang="en-US" sz="3000" dirty="0"/>
              <a:t> </a:t>
            </a:r>
            <a:r>
              <a:rPr lang="en-US" sz="3000" dirty="0" err="1"/>
              <a:t>ulang</a:t>
            </a:r>
            <a:endParaRPr lang="en-ID" sz="3000" dirty="0"/>
          </a:p>
        </p:txBody>
      </p:sp>
      <p:pic>
        <p:nvPicPr>
          <p:cNvPr id="10" name="Picture 9">
            <a:extLst>
              <a:ext uri="{FF2B5EF4-FFF2-40B4-BE49-F238E27FC236}">
                <a16:creationId xmlns:a16="http://schemas.microsoft.com/office/drawing/2014/main" id="{92A00C46-9E3A-4A4D-A9F9-074A10A546E3}"/>
              </a:ext>
            </a:extLst>
          </p:cNvPr>
          <p:cNvPicPr>
            <a:picLocks noChangeAspect="1"/>
          </p:cNvPicPr>
          <p:nvPr/>
        </p:nvPicPr>
        <p:blipFill>
          <a:blip r:embed="rId2"/>
          <a:stretch>
            <a:fillRect/>
          </a:stretch>
        </p:blipFill>
        <p:spPr>
          <a:xfrm>
            <a:off x="1252537" y="1690688"/>
            <a:ext cx="9686925" cy="3687281"/>
          </a:xfrm>
          <a:prstGeom prst="rect">
            <a:avLst/>
          </a:prstGeom>
        </p:spPr>
      </p:pic>
    </p:spTree>
    <p:extLst>
      <p:ext uri="{BB962C8B-B14F-4D97-AF65-F5344CB8AC3E}">
        <p14:creationId xmlns:p14="http://schemas.microsoft.com/office/powerpoint/2010/main" val="289892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0F2-EDBB-4B28-9FB5-933F3A75E168}"/>
              </a:ext>
            </a:extLst>
          </p:cNvPr>
          <p:cNvSpPr>
            <a:spLocks noGrp="1"/>
          </p:cNvSpPr>
          <p:nvPr>
            <p:ph type="title"/>
          </p:nvPr>
        </p:nvSpPr>
        <p:spPr>
          <a:xfrm>
            <a:off x="838199" y="365125"/>
            <a:ext cx="10585361" cy="4966729"/>
          </a:xfrm>
        </p:spPr>
        <p:txBody>
          <a:bodyPr>
            <a:normAutofit/>
          </a:bodyPr>
          <a:lstStyle/>
          <a:p>
            <a:r>
              <a:rPr lang="en-US" sz="2800" dirty="0"/>
              <a:t>5. Jika NIK </a:t>
            </a:r>
            <a:r>
              <a:rPr lang="en-US" sz="2800" dirty="0" err="1"/>
              <a:t>atau</a:t>
            </a:r>
            <a:r>
              <a:rPr lang="en-US" sz="2800" dirty="0"/>
              <a:t> User ID Telegram </a:t>
            </a:r>
            <a:r>
              <a:rPr lang="en-US" sz="2800" dirty="0" err="1"/>
              <a:t>tidak</a:t>
            </a:r>
            <a:r>
              <a:rPr lang="en-US" sz="2800" dirty="0"/>
              <a:t> di </a:t>
            </a:r>
            <a:r>
              <a:rPr lang="en-US" sz="2800" dirty="0" err="1"/>
              <a:t>temukan</a:t>
            </a:r>
            <a:r>
              <a:rPr lang="en-US" sz="2800" dirty="0"/>
              <a:t> di menu User Bot ODC, </a:t>
            </a:r>
            <a:r>
              <a:rPr lang="en-US" sz="2800" dirty="0" err="1"/>
              <a:t>minta</a:t>
            </a:r>
            <a:r>
              <a:rPr lang="en-US" sz="2800" dirty="0"/>
              <a:t> user </a:t>
            </a:r>
            <a:r>
              <a:rPr lang="en-US" sz="2800" dirty="0" err="1"/>
              <a:t>untuk</a:t>
            </a:r>
            <a:r>
              <a:rPr lang="en-US" sz="2800" dirty="0"/>
              <a:t> meng-capture bot </a:t>
            </a:r>
            <a:r>
              <a:rPr lang="en-US" sz="2800" dirty="0" err="1"/>
              <a:t>saat</a:t>
            </a:r>
            <a:r>
              <a:rPr lang="en-US" sz="2800" dirty="0"/>
              <a:t> </a:t>
            </a:r>
            <a:r>
              <a:rPr lang="en-US" sz="2800" dirty="0" err="1"/>
              <a:t>menggunakan</a:t>
            </a:r>
            <a:r>
              <a:rPr lang="en-US" sz="2800" dirty="0"/>
              <a:t> command /</a:t>
            </a:r>
            <a:r>
              <a:rPr lang="en-US" sz="2800" dirty="0" err="1"/>
              <a:t>registrasi</a:t>
            </a:r>
            <a:r>
              <a:rPr lang="en-US" sz="2800" dirty="0"/>
              <a:t>. </a:t>
            </a:r>
            <a:r>
              <a:rPr lang="en-US" sz="2800" dirty="0" err="1"/>
              <a:t>Berikut</a:t>
            </a:r>
            <a:r>
              <a:rPr lang="en-US" sz="2800" dirty="0"/>
              <a:t> </a:t>
            </a:r>
            <a:r>
              <a:rPr lang="en-US" sz="2800" dirty="0" err="1"/>
              <a:t>adalah</a:t>
            </a:r>
            <a:r>
              <a:rPr lang="en-US" sz="2800" dirty="0"/>
              <a:t> </a:t>
            </a:r>
            <a:r>
              <a:rPr lang="en-US" sz="2800" dirty="0" err="1"/>
              <a:t>kemungkinan</a:t>
            </a:r>
            <a:r>
              <a:rPr lang="en-US" sz="2800" dirty="0"/>
              <a:t> </a:t>
            </a:r>
            <a:r>
              <a:rPr lang="en-US" sz="2800" dirty="0" err="1"/>
              <a:t>kendala</a:t>
            </a:r>
            <a:r>
              <a:rPr lang="en-US" sz="2800" dirty="0"/>
              <a:t> pada bot :</a:t>
            </a:r>
            <a:br>
              <a:rPr lang="en-US" sz="2800" dirty="0"/>
            </a:br>
            <a:r>
              <a:rPr lang="en-US" sz="2800" dirty="0"/>
              <a:t>1. Bot </a:t>
            </a:r>
            <a:r>
              <a:rPr lang="en-US" sz="2800" dirty="0" err="1"/>
              <a:t>tidak</a:t>
            </a:r>
            <a:r>
              <a:rPr lang="en-US" sz="2800" dirty="0"/>
              <a:t> </a:t>
            </a:r>
            <a:r>
              <a:rPr lang="en-US" sz="2800" dirty="0" err="1"/>
              <a:t>merespon</a:t>
            </a:r>
            <a:r>
              <a:rPr lang="en-US" sz="2800" dirty="0"/>
              <a:t>/freeze</a:t>
            </a:r>
            <a:br>
              <a:rPr lang="en-US" sz="2800" dirty="0"/>
            </a:br>
            <a:r>
              <a:rPr lang="en-US" sz="2800" dirty="0"/>
              <a:t>	User </a:t>
            </a:r>
            <a:r>
              <a:rPr lang="en-US" sz="2800" dirty="0" err="1"/>
              <a:t>bisa</a:t>
            </a:r>
            <a:r>
              <a:rPr lang="en-US" sz="2800" dirty="0"/>
              <a:t> </a:t>
            </a:r>
            <a:r>
              <a:rPr lang="en-US" sz="2800" dirty="0" err="1"/>
              <a:t>diarahkan</a:t>
            </a:r>
            <a:r>
              <a:rPr lang="en-US" sz="2800" dirty="0"/>
              <a:t> </a:t>
            </a:r>
            <a:r>
              <a:rPr lang="en-US" sz="2800" dirty="0" err="1"/>
              <a:t>untuk</a:t>
            </a:r>
            <a:r>
              <a:rPr lang="en-US" sz="2800" dirty="0"/>
              <a:t> </a:t>
            </a:r>
            <a:r>
              <a:rPr lang="en-US" sz="2800" dirty="0" err="1"/>
              <a:t>melakukan</a:t>
            </a:r>
            <a:r>
              <a:rPr lang="en-US" sz="2800" dirty="0"/>
              <a:t> delete chat bot </a:t>
            </a:r>
            <a:r>
              <a:rPr lang="en-US" sz="2800" dirty="0" err="1"/>
              <a:t>terlebih</a:t>
            </a:r>
            <a:r>
              <a:rPr lang="en-US" sz="2800" dirty="0"/>
              <a:t> 	</a:t>
            </a:r>
            <a:r>
              <a:rPr lang="en-US" sz="2800" dirty="0" err="1"/>
              <a:t>dahulu</a:t>
            </a:r>
            <a:r>
              <a:rPr lang="en-US" sz="2800" dirty="0"/>
              <a:t> </a:t>
            </a:r>
            <a:r>
              <a:rPr lang="en-US" sz="2800" dirty="0" err="1"/>
              <a:t>lalu</a:t>
            </a:r>
            <a:r>
              <a:rPr lang="en-US" sz="2800" dirty="0"/>
              <a:t> </a:t>
            </a:r>
            <a:r>
              <a:rPr lang="en-US" sz="2800" dirty="0" err="1"/>
              <a:t>dicoba</a:t>
            </a:r>
            <a:r>
              <a:rPr lang="en-US" sz="2800" dirty="0"/>
              <a:t> </a:t>
            </a:r>
            <a:r>
              <a:rPr lang="en-US" sz="2800" dirty="0" err="1"/>
              <a:t>lagi</a:t>
            </a:r>
            <a:r>
              <a:rPr lang="en-US" sz="2800" dirty="0"/>
              <a:t>.</a:t>
            </a:r>
            <a:br>
              <a:rPr lang="en-US" sz="2800" dirty="0"/>
            </a:br>
            <a:r>
              <a:rPr lang="en-US" sz="2800" dirty="0"/>
              <a:t>2. Bot </a:t>
            </a:r>
            <a:r>
              <a:rPr lang="en-US" sz="2800" dirty="0" err="1"/>
              <a:t>meminta</a:t>
            </a:r>
            <a:r>
              <a:rPr lang="en-US" sz="2800" dirty="0"/>
              <a:t> user </a:t>
            </a:r>
            <a:r>
              <a:rPr lang="en-US" sz="2800" dirty="0" err="1"/>
              <a:t>untuk</a:t>
            </a:r>
            <a:r>
              <a:rPr lang="en-US" sz="2800" dirty="0"/>
              <a:t> </a:t>
            </a:r>
            <a:r>
              <a:rPr lang="en-US" sz="2800" dirty="0" err="1"/>
              <a:t>melanjutkan</a:t>
            </a:r>
            <a:r>
              <a:rPr lang="en-US" sz="2800" dirty="0"/>
              <a:t> </a:t>
            </a:r>
            <a:r>
              <a:rPr lang="en-US" sz="2800" dirty="0" err="1"/>
              <a:t>registrasi</a:t>
            </a:r>
            <a:r>
              <a:rPr lang="en-US" sz="2800" dirty="0"/>
              <a:t> (</a:t>
            </a:r>
            <a:r>
              <a:rPr lang="en-US" sz="2800" dirty="0" err="1"/>
              <a:t>tidak</a:t>
            </a:r>
            <a:r>
              <a:rPr lang="en-US" sz="2800" dirty="0"/>
              <a:t> </a:t>
            </a:r>
            <a:r>
              <a:rPr lang="en-US" sz="2800" dirty="0" err="1"/>
              <a:t>dimulai</a:t>
            </a:r>
            <a:r>
              <a:rPr lang="en-US" sz="2800" dirty="0"/>
              <a:t> </a:t>
            </a:r>
            <a:r>
              <a:rPr lang="en-US" sz="2800" dirty="0" err="1"/>
              <a:t>dengan</a:t>
            </a:r>
            <a:r>
              <a:rPr lang="en-US" sz="2800" dirty="0"/>
              <a:t> input NIK)</a:t>
            </a:r>
            <a:br>
              <a:rPr lang="en-US" sz="2800" dirty="0"/>
            </a:br>
            <a:r>
              <a:rPr lang="en-US" sz="2800" dirty="0"/>
              <a:t>	</a:t>
            </a:r>
            <a:r>
              <a:rPr lang="en-US" sz="2800" dirty="0" err="1"/>
              <a:t>Untuk</a:t>
            </a:r>
            <a:r>
              <a:rPr lang="en-US" sz="2800" dirty="0"/>
              <a:t> case </a:t>
            </a:r>
            <a:r>
              <a:rPr lang="en-US" sz="2800" dirty="0" err="1"/>
              <a:t>seperti</a:t>
            </a:r>
            <a:r>
              <a:rPr lang="en-US" sz="2800" dirty="0"/>
              <a:t> </a:t>
            </a:r>
            <a:r>
              <a:rPr lang="en-US" sz="2800" dirty="0" err="1"/>
              <a:t>ini</a:t>
            </a:r>
            <a:r>
              <a:rPr lang="en-US" sz="2800" dirty="0"/>
              <a:t> </a:t>
            </a:r>
            <a:r>
              <a:rPr lang="en-US" sz="2800" dirty="0" err="1"/>
              <a:t>harap</a:t>
            </a:r>
            <a:r>
              <a:rPr lang="en-US" sz="2800" dirty="0"/>
              <a:t> </a:t>
            </a:r>
            <a:r>
              <a:rPr lang="en-US" sz="2800" dirty="0" err="1"/>
              <a:t>ditanyakan</a:t>
            </a:r>
            <a:r>
              <a:rPr lang="en-US" sz="2800" dirty="0"/>
              <a:t> </a:t>
            </a:r>
            <a:r>
              <a:rPr lang="en-US" sz="2800" dirty="0" err="1"/>
              <a:t>ke</a:t>
            </a:r>
            <a:r>
              <a:rPr lang="en-US" sz="2800" dirty="0"/>
              <a:t> user </a:t>
            </a:r>
            <a:r>
              <a:rPr lang="en-US" sz="2800" dirty="0" err="1"/>
              <a:t>apakah</a:t>
            </a:r>
            <a:r>
              <a:rPr lang="en-US" sz="2800" dirty="0"/>
              <a:t> NIK dan 	User ID Telegram yang </a:t>
            </a:r>
            <a:r>
              <a:rPr lang="en-US" sz="2800" dirty="0" err="1"/>
              <a:t>diinfokan</a:t>
            </a:r>
            <a:r>
              <a:rPr lang="en-US" sz="2800" dirty="0"/>
              <a:t> </a:t>
            </a:r>
            <a:r>
              <a:rPr lang="en-US" sz="2800" dirty="0" err="1"/>
              <a:t>sudah</a:t>
            </a:r>
            <a:r>
              <a:rPr lang="en-US" sz="2800" dirty="0"/>
              <a:t> </a:t>
            </a:r>
            <a:r>
              <a:rPr lang="en-US" sz="2800" dirty="0" err="1"/>
              <a:t>benar</a:t>
            </a:r>
            <a:r>
              <a:rPr lang="en-US" sz="2800" dirty="0"/>
              <a:t>, </a:t>
            </a:r>
            <a:r>
              <a:rPr lang="en-US" sz="2800" dirty="0" err="1"/>
              <a:t>karena</a:t>
            </a:r>
            <a:r>
              <a:rPr lang="en-US" sz="2800" dirty="0"/>
              <a:t> </a:t>
            </a:r>
            <a:r>
              <a:rPr lang="en-US" sz="2800" dirty="0" err="1"/>
              <a:t>tidak</a:t>
            </a:r>
            <a:r>
              <a:rPr lang="en-US" sz="2800" dirty="0"/>
              <a:t> 	</a:t>
            </a:r>
            <a:r>
              <a:rPr lang="en-US" sz="2800" dirty="0" err="1"/>
              <a:t>terdaftar</a:t>
            </a:r>
            <a:r>
              <a:rPr lang="en-US" sz="2800" dirty="0"/>
              <a:t> pada </a:t>
            </a:r>
            <a:r>
              <a:rPr lang="en-US" sz="2800" dirty="0" err="1"/>
              <a:t>sistem</a:t>
            </a:r>
            <a:r>
              <a:rPr lang="en-US" sz="2800" dirty="0"/>
              <a:t>.</a:t>
            </a:r>
            <a:endParaRPr lang="en-ID" sz="2800" dirty="0"/>
          </a:p>
        </p:txBody>
      </p:sp>
    </p:spTree>
    <p:extLst>
      <p:ext uri="{BB962C8B-B14F-4D97-AF65-F5344CB8AC3E}">
        <p14:creationId xmlns:p14="http://schemas.microsoft.com/office/powerpoint/2010/main" val="224314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195</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Reset User Bot ODC</vt:lpstr>
      <vt:lpstr>1. Cek NIK atau User ID Telegram di menu Help -&gt; User Bot ODC</vt:lpstr>
      <vt:lpstr>2. Perhatikan mapping treg, witel, dan sektor, jika tidak ada kesalahan input dan status user “SELESAI” maka user terdaftar dengan benar</vt:lpstr>
      <vt:lpstr>3. Jika terdapat mapping yang salah input, user harus direset dengan cara klik tombol reset pada kolom action</vt:lpstr>
      <vt:lpstr>4. Setelah tombol reset diklik, akan muncul pesan proses reset berhasil atau gagal, jika berhasil user dapat mencoba untuk registrasi ulang</vt:lpstr>
      <vt:lpstr>5. Jika NIK atau User ID Telegram tidak di temukan di menu User Bot ODC, minta user untuk meng-capture bot saat menggunakan command /registrasi. Berikut adalah kemungkinan kendala pada bot : 1. Bot tidak merespon/freeze  User bisa diarahkan untuk melakukan delete chat bot terlebih  dahulu lalu dicoba lagi. 2. Bot meminta user untuk melanjutkan registrasi (tidak dimulai dengan input NIK)  Untuk case seperti ini harap ditanyakan ke user apakah NIK dan  User ID Telegram yang diinfokan sudah benar, karena tidak  terdaftar pada sistem.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Reset User Bot ODC</dc:title>
  <dc:creator>Dimas Bagus</dc:creator>
  <cp:lastModifiedBy>Dimas Bagus</cp:lastModifiedBy>
  <cp:revision>2</cp:revision>
  <dcterms:created xsi:type="dcterms:W3CDTF">2022-03-27T06:38:59Z</dcterms:created>
  <dcterms:modified xsi:type="dcterms:W3CDTF">2022-03-27T07:01:02Z</dcterms:modified>
</cp:coreProperties>
</file>