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72" d="100"/>
          <a:sy n="72"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2017/10/4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2400" dirty="0"/>
              <a:t>情報アーキテクチャが取り組む課題</a:t>
            </a: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480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1.1 </a:t>
            </a:r>
            <a:r>
              <a:rPr kumimoji="1" lang="ja-JP" altLang="en-US" sz="1400" dirty="0"/>
              <a:t>ハロー、</a:t>
            </a:r>
            <a:r>
              <a:rPr kumimoji="1" lang="en-US" altLang="ja-JP" sz="1400" dirty="0"/>
              <a:t>iTunes</a:t>
            </a:r>
            <a:endParaRPr kumimoji="1" lang="ja-JP" altLang="en-US" sz="1400" dirty="0"/>
          </a:p>
        </p:txBody>
      </p:sp>
      <p:sp>
        <p:nvSpPr>
          <p:cNvPr id="5" name="テキスト ボックス 4"/>
          <p:cNvSpPr txBox="1"/>
          <p:nvPr/>
        </p:nvSpPr>
        <p:spPr>
          <a:xfrm>
            <a:off x="838200" y="1010653"/>
            <a:ext cx="9802684" cy="1015663"/>
          </a:xfrm>
          <a:prstGeom prst="rect">
            <a:avLst/>
          </a:prstGeom>
          <a:noFill/>
        </p:spPr>
        <p:txBody>
          <a:bodyPr wrap="none" rtlCol="0">
            <a:spAutoFit/>
          </a:bodyPr>
          <a:lstStyle/>
          <a:p>
            <a:r>
              <a:rPr lang="en-US" altLang="ja-JP" sz="1000" dirty="0"/>
              <a:t>iTunes</a:t>
            </a:r>
            <a:r>
              <a:rPr lang="ja-JP" altLang="en-US" sz="1000" dirty="0"/>
              <a:t>は元々楽曲を管理し再生するソフトウェアだったが、現在は映画、テレビ番組の視聴や</a:t>
            </a:r>
            <a:r>
              <a:rPr lang="en-US" altLang="ja-JP" sz="1000" dirty="0"/>
              <a:t>iPod</a:t>
            </a:r>
            <a:r>
              <a:rPr lang="ja-JP" altLang="en-US" sz="1000" dirty="0"/>
              <a:t>アプリの購入、ポッドキャストの購入など</a:t>
            </a:r>
            <a:endParaRPr lang="en-US" altLang="ja-JP" sz="1000" dirty="0"/>
          </a:p>
          <a:p>
            <a:r>
              <a:rPr lang="ja-JP" altLang="en-US" sz="1000" dirty="0"/>
              <a:t>多岐にわたって機能を持つことになった。</a:t>
            </a:r>
            <a:endParaRPr lang="en-US" altLang="ja-JP" sz="1000" dirty="0"/>
          </a:p>
          <a:p>
            <a:r>
              <a:rPr lang="ja-JP" altLang="en-US" sz="1000" dirty="0"/>
              <a:t>そして</a:t>
            </a:r>
            <a:r>
              <a:rPr lang="en-US" altLang="ja-JP" sz="1000" dirty="0"/>
              <a:t>iPhone</a:t>
            </a:r>
            <a:r>
              <a:rPr lang="ja-JP" altLang="en-US" sz="1000" dirty="0"/>
              <a:t>の場合、その機能が全て別のアプリとなりまた購入に関しても似たような文言のアプリを使い分ける必要があるという、</a:t>
            </a:r>
            <a:endParaRPr lang="en-US" altLang="ja-JP" sz="1000" dirty="0"/>
          </a:p>
          <a:p>
            <a:r>
              <a:rPr lang="ja-JP" altLang="en-US" sz="1000" dirty="0"/>
              <a:t>今までの設計思想であるすべての製品に共通する、統一された分かりやすい体験を供給するというものから離れてしまった。</a:t>
            </a:r>
            <a:endParaRPr lang="en-US" altLang="ja-JP" sz="1000" dirty="0"/>
          </a:p>
          <a:p>
            <a:r>
              <a:rPr lang="ja-JP" altLang="en-US" sz="1000" dirty="0"/>
              <a:t>そのため、使用者は少しずつ情報エコシステムの消費者でありオーガナイザーとならざるを得なくなり、自分個人の音楽コレクションのための独自の組織構造によって</a:t>
            </a:r>
            <a:endParaRPr lang="en-US" altLang="ja-JP" sz="1000" dirty="0"/>
          </a:p>
          <a:p>
            <a:r>
              <a:rPr lang="ja-JP" altLang="en-US" sz="1000" dirty="0"/>
              <a:t>システムに組み込まれた情報構造に対処する必要が出てきた。</a:t>
            </a:r>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1.2</a:t>
            </a:r>
            <a:r>
              <a:rPr lang="ja-JP" altLang="en-US" sz="1400" dirty="0"/>
              <a:t> 情報アーキテクチャが取り組む課題</a:t>
            </a:r>
            <a:endParaRPr kumimoji="1" lang="ja-JP" altLang="en-US" sz="1400" dirty="0"/>
          </a:p>
        </p:txBody>
      </p:sp>
      <p:sp>
        <p:nvSpPr>
          <p:cNvPr id="5" name="テキスト ボックス 4"/>
          <p:cNvSpPr txBox="1"/>
          <p:nvPr/>
        </p:nvSpPr>
        <p:spPr>
          <a:xfrm>
            <a:off x="838200" y="1010653"/>
            <a:ext cx="9674443" cy="5324535"/>
          </a:xfrm>
          <a:prstGeom prst="rect">
            <a:avLst/>
          </a:prstGeom>
          <a:noFill/>
        </p:spPr>
        <p:txBody>
          <a:bodyPr wrap="none" rtlCol="0">
            <a:spAutoFit/>
          </a:bodyPr>
          <a:lstStyle/>
          <a:p>
            <a:r>
              <a:rPr lang="ja-JP" altLang="en-US" sz="1000" dirty="0"/>
              <a:t>ユーザが経験したことは以下。</a:t>
            </a:r>
            <a:endParaRPr lang="en-US" altLang="ja-JP" sz="1000" dirty="0"/>
          </a:p>
          <a:p>
            <a:r>
              <a:rPr lang="ja-JP" altLang="en-US" sz="1000" dirty="0"/>
              <a:t>・シンプルなツールが多岐にわたる種類を取り扱うツールと変わり、それぞれのデータオブジェクトごとに異なる組織構造スキームやビジネスルール、情報との間で</a:t>
            </a:r>
            <a:endParaRPr lang="en-US" altLang="ja-JP" sz="1000" dirty="0"/>
          </a:p>
          <a:p>
            <a:r>
              <a:rPr lang="ja-JP" altLang="en-US" sz="1000" dirty="0"/>
              <a:t>　やりとりする方法が存在するようになったこと。</a:t>
            </a:r>
            <a:endParaRPr lang="en-US" altLang="ja-JP" sz="1000" dirty="0"/>
          </a:p>
          <a:p>
            <a:r>
              <a:rPr lang="ja-JP" altLang="en-US" sz="1000" dirty="0"/>
              <a:t>・</a:t>
            </a:r>
            <a:r>
              <a:rPr lang="en-US" altLang="ja-JP" sz="1000" dirty="0"/>
              <a:t>iTunes</a:t>
            </a:r>
            <a:r>
              <a:rPr lang="ja-JP" altLang="en-US" sz="1000" dirty="0"/>
              <a:t>の機能がユーザのコンピュータに制約されていないこと。</a:t>
            </a:r>
            <a:endParaRPr lang="en-US" altLang="ja-JP" sz="1000" dirty="0"/>
          </a:p>
          <a:p>
            <a:endParaRPr lang="en-US" altLang="ja-JP" sz="1000" dirty="0"/>
          </a:p>
          <a:p>
            <a:r>
              <a:rPr lang="ja-JP" altLang="en-US" sz="1000" dirty="0"/>
              <a:t>昔から処理しなければならない情報が多すぎるという事実があり、情報オーバーロードという言葉が生まれた。</a:t>
            </a:r>
            <a:endParaRPr lang="en-US" altLang="ja-JP" sz="1000" dirty="0"/>
          </a:p>
          <a:p>
            <a:r>
              <a:rPr lang="ja-JP" altLang="en-US" sz="1000" dirty="0"/>
              <a:t>その情報オーバーロードに対応するため情報アーキテクチャが始まる。</a:t>
            </a:r>
            <a:endParaRPr lang="en-US" altLang="ja-JP" sz="1000" dirty="0"/>
          </a:p>
          <a:p>
            <a:r>
              <a:rPr lang="en-US" altLang="ja-JP" sz="1000" dirty="0"/>
              <a:t>Web</a:t>
            </a:r>
            <a:r>
              <a:rPr lang="ja-JP" altLang="en-US" sz="1000" dirty="0"/>
              <a:t>の発達により大量の情報が共有可能になった。そのため今まで以上に情報の整理、発見、新たな技術が必要となってきている。</a:t>
            </a:r>
            <a:endParaRPr lang="en-US" altLang="ja-JP" sz="1000" dirty="0"/>
          </a:p>
          <a:p>
            <a:endParaRPr lang="en-US" altLang="ja-JP" sz="1000" dirty="0"/>
          </a:p>
          <a:p>
            <a:r>
              <a:rPr lang="ja-JP" altLang="en-US" sz="1000" dirty="0"/>
              <a:t>昔は入れ物と情報は密接に結びついていた。</a:t>
            </a:r>
            <a:endParaRPr lang="en-US" altLang="ja-JP" sz="1000" dirty="0"/>
          </a:p>
          <a:p>
            <a:r>
              <a:rPr lang="ja-JP" altLang="en-US" sz="1000" dirty="0"/>
              <a:t>現在入れ物と情報が結びついておらずどの入れ物（デバイス）からでも公開されている情報（本など）にアクセスすることが可能。</a:t>
            </a:r>
            <a:endParaRPr lang="en-US" altLang="ja-JP" sz="1000" dirty="0"/>
          </a:p>
          <a:p>
            <a:r>
              <a:rPr lang="ja-JP" altLang="en-US" sz="1000" dirty="0"/>
              <a:t>また情報をデジタルにすることでそれに機能を付加することが可能となる。</a:t>
            </a:r>
            <a:endParaRPr lang="en-US" altLang="ja-JP" sz="1000" dirty="0"/>
          </a:p>
          <a:p>
            <a:r>
              <a:rPr lang="ja-JP" altLang="en-US" sz="1000" dirty="0"/>
              <a:t>今後は物質と情報のスペースがあいまいになっていく。海外では仮想スーパーマーケットと称して駅のホームに大量の写真を貼り</a:t>
            </a:r>
            <a:endParaRPr lang="en-US" altLang="ja-JP" sz="1000" dirty="0"/>
          </a:p>
          <a:p>
            <a:r>
              <a:rPr lang="ja-JP" altLang="en-US" sz="1000" dirty="0"/>
              <a:t>それをスマートフォンで読み込むことで注文可能な広告を出し成功している。</a:t>
            </a:r>
            <a:endParaRPr lang="en-US" altLang="ja-JP" sz="1000" dirty="0"/>
          </a:p>
          <a:p>
            <a:r>
              <a:rPr lang="ja-JP" altLang="en-US" sz="1000" dirty="0"/>
              <a:t>ユーザはどの状況でどの情報を得たいかという違いはあるものの、一貫して分かりやすい体験を求めている。</a:t>
            </a:r>
            <a:endParaRPr lang="en-US" altLang="ja-JP" sz="1000" dirty="0"/>
          </a:p>
          <a:p>
            <a:endParaRPr lang="en-US" altLang="ja-JP" sz="1000" dirty="0"/>
          </a:p>
          <a:p>
            <a:r>
              <a:rPr lang="ja-JP" altLang="en-US" sz="1000" dirty="0"/>
              <a:t>現在の問題点は特定の問題解決の枠から外れ、色々な機能が追加されることにより単純さと明確さが失われていくこと。</a:t>
            </a:r>
            <a:endParaRPr lang="en-US" altLang="ja-JP" sz="1000" dirty="0"/>
          </a:p>
          <a:p>
            <a:r>
              <a:rPr lang="ja-JP" altLang="en-US" sz="1000" dirty="0"/>
              <a:t>正しく検索するためにはすべてをどう結びつけるべきか理解する必要がある。</a:t>
            </a:r>
            <a:endParaRPr lang="en-US" altLang="ja-JP" sz="1000" dirty="0"/>
          </a:p>
          <a:p>
            <a:endParaRPr lang="en-US" altLang="ja-JP" sz="1000" dirty="0"/>
          </a:p>
          <a:p>
            <a:r>
              <a:rPr lang="ja-JP" altLang="en-US" sz="1000" dirty="0"/>
              <a:t>デジタル製品とサービスはさまざまな場所で利用されているが、それぞれは言葉でやり取りしている。</a:t>
            </a:r>
            <a:endParaRPr lang="en-US" altLang="ja-JP" sz="1000" dirty="0"/>
          </a:p>
          <a:p>
            <a:r>
              <a:rPr lang="ja-JP" altLang="en-US" sz="1000" dirty="0"/>
              <a:t>その言葉はサービスごとで変わる。</a:t>
            </a:r>
            <a:endParaRPr lang="en-US" altLang="ja-JP" sz="1000" dirty="0"/>
          </a:p>
          <a:p>
            <a:r>
              <a:rPr lang="ja-JP" altLang="en-US" sz="1000" dirty="0"/>
              <a:t>その環境で何ができて何ができないかを理解すること。</a:t>
            </a:r>
            <a:endParaRPr lang="en-US" altLang="ja-JP" sz="1000" dirty="0"/>
          </a:p>
          <a:p>
            <a:r>
              <a:rPr lang="ja-JP" altLang="en-US" sz="1000" dirty="0"/>
              <a:t>ただし出来ることについては複数あっても一貫した体験が出来るようにするのは必須。</a:t>
            </a:r>
            <a:endParaRPr lang="en-US" altLang="ja-JP" sz="1000" dirty="0"/>
          </a:p>
          <a:p>
            <a:endParaRPr lang="en-US" altLang="ja-JP" sz="1000" dirty="0"/>
          </a:p>
          <a:p>
            <a:r>
              <a:rPr lang="ja-JP" altLang="en-US" sz="1000" dirty="0"/>
              <a:t>普及する情報アーキテクチャにとって重要な要素は整合性。</a:t>
            </a:r>
            <a:endParaRPr lang="en-US" altLang="ja-JP" sz="1000" dirty="0"/>
          </a:p>
          <a:p>
            <a:r>
              <a:rPr lang="ja-JP" altLang="en-US" sz="1000" dirty="0"/>
              <a:t>ユーザが利用するときに別のチャネルであっても同じような操作性になっている必要がある。</a:t>
            </a:r>
            <a:endParaRPr lang="en-US" altLang="ja-JP" sz="1000" dirty="0"/>
          </a:p>
          <a:p>
            <a:endParaRPr lang="en-US" altLang="ja-JP" sz="1000" dirty="0"/>
          </a:p>
          <a:p>
            <a:r>
              <a:rPr lang="ja-JP" altLang="en-US" sz="1000" dirty="0"/>
              <a:t>製品やサービスがどのように影響しあっているかを明確に理解していなければ首尾一貫して機能する製品やサービスを作ることはできない。</a:t>
            </a:r>
            <a:endParaRPr lang="en-US" altLang="ja-JP" sz="1000" dirty="0"/>
          </a:p>
          <a:p>
            <a:endParaRPr lang="en-US" altLang="ja-JP" sz="1000" dirty="0"/>
          </a:p>
          <a:p>
            <a:r>
              <a:rPr lang="ja-JP" altLang="en-US" sz="1000" dirty="0"/>
              <a:t>効率的な情報環境とは柔軟性と一貫性が両立していることが必須条件。</a:t>
            </a:r>
            <a:endParaRPr lang="en-US" altLang="ja-JP" sz="1000" dirty="0"/>
          </a:p>
          <a:p>
            <a:r>
              <a:rPr lang="ja-JP" altLang="en-US" sz="1000" dirty="0"/>
              <a:t>何を作るかを明確に理解した上で作成する必要がある。</a:t>
            </a:r>
            <a:endParaRPr lang="en-US" altLang="ja-JP" sz="1000" dirty="0"/>
          </a:p>
          <a:p>
            <a:endParaRPr lang="en-US" altLang="ja-JP" sz="1000" dirty="0"/>
          </a:p>
          <a:p>
            <a:r>
              <a:rPr lang="ja-JP" altLang="en-US" sz="1000" dirty="0"/>
              <a:t>レンガを積むことだけを考えていれば結果、大聖堂が出来るか車庫が出来るかわからない。</a:t>
            </a:r>
            <a:endParaRPr lang="en-US" altLang="ja-JP" sz="1000" dirty="0"/>
          </a:p>
          <a:p>
            <a:r>
              <a:rPr lang="ja-JP" altLang="en-US" sz="1000" dirty="0"/>
              <a:t>車庫が必要なのに大聖堂を作っていると思っている人は現場に不要。</a:t>
            </a:r>
            <a:endParaRPr lang="en-US" altLang="ja-JP" sz="1000" dirty="0"/>
          </a:p>
        </p:txBody>
      </p:sp>
    </p:spTree>
    <p:extLst>
      <p:ext uri="{BB962C8B-B14F-4D97-AF65-F5344CB8AC3E}">
        <p14:creationId xmlns:p14="http://schemas.microsoft.com/office/powerpoint/2010/main" val="3606408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61386</TotalTime>
  <Words>202</Words>
  <Application>Microsoft Office PowerPoint</Application>
  <PresentationFormat>ワイド画面</PresentationFormat>
  <Paragraphs>43</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情報アーキテクチャが取り組む課題</vt:lpstr>
      <vt:lpstr>1.1 ハロー、iTunes</vt:lpstr>
      <vt:lpstr>1.2 情報アーキテクチャが取り組む課題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82</cp:revision>
  <dcterms:created xsi:type="dcterms:W3CDTF">2017-04-18T03:43:36Z</dcterms:created>
  <dcterms:modified xsi:type="dcterms:W3CDTF">2017-10-03T23:36:21Z</dcterms:modified>
</cp:coreProperties>
</file>