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72" d="100"/>
          <a:sy n="72" d="100"/>
        </p:scale>
        <p:origin x="3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67603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409366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41349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3433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06452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9658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89155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3018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59370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021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74444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0A27B-B96F-4380-8BDB-F65BB9B3DDCB}" type="datetimeFigureOut">
              <a:rPr kumimoji="1" lang="ja-JP" altLang="en-US" smtClean="0"/>
              <a:t>2017/10/26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170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2400" dirty="0"/>
              <a:t>理解のためのデザイン</a:t>
            </a:r>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54802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4.1 </a:t>
            </a:r>
            <a:r>
              <a:rPr kumimoji="1" lang="ja-JP" altLang="en-US" sz="1400" dirty="0"/>
              <a:t>場所の感覚</a:t>
            </a:r>
          </a:p>
        </p:txBody>
      </p:sp>
      <p:sp>
        <p:nvSpPr>
          <p:cNvPr id="5" name="テキスト ボックス 4"/>
          <p:cNvSpPr txBox="1"/>
          <p:nvPr/>
        </p:nvSpPr>
        <p:spPr>
          <a:xfrm>
            <a:off x="838200" y="1010653"/>
            <a:ext cx="7109639" cy="400110"/>
          </a:xfrm>
          <a:prstGeom prst="rect">
            <a:avLst/>
          </a:prstGeom>
          <a:noFill/>
        </p:spPr>
        <p:txBody>
          <a:bodyPr wrap="none" rtlCol="0">
            <a:spAutoFit/>
          </a:bodyPr>
          <a:lstStyle/>
          <a:p>
            <a:r>
              <a:rPr lang="ja-JP" altLang="en-US" sz="1000" dirty="0"/>
              <a:t>人間は自分たちがどこにいるか察知できる能力を持ち、場所の違いによって場所が持つ役割を明確化することができる。</a:t>
            </a:r>
            <a:endParaRPr lang="en-US" altLang="ja-JP" sz="1000" dirty="0"/>
          </a:p>
          <a:p>
            <a:r>
              <a:rPr lang="ja-JP" altLang="en-US" sz="1000" dirty="0"/>
              <a:t>こういった場所の感覚やプレイスメイキングを情報環境でも用いる。</a:t>
            </a:r>
            <a:endParaRPr lang="en-US" altLang="ja-JP" sz="1000" dirty="0"/>
          </a:p>
        </p:txBody>
      </p:sp>
    </p:spTree>
    <p:extLst>
      <p:ext uri="{BB962C8B-B14F-4D97-AF65-F5344CB8AC3E}">
        <p14:creationId xmlns:p14="http://schemas.microsoft.com/office/powerpoint/2010/main" val="21606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4.2 </a:t>
            </a:r>
            <a:r>
              <a:rPr kumimoji="1" lang="ja-JP" altLang="en-US" sz="1400" dirty="0"/>
              <a:t>現実世界のアーキテクチャ</a:t>
            </a:r>
          </a:p>
        </p:txBody>
      </p:sp>
      <p:sp>
        <p:nvSpPr>
          <p:cNvPr id="5" name="テキスト ボックス 4"/>
          <p:cNvSpPr txBox="1"/>
          <p:nvPr/>
        </p:nvSpPr>
        <p:spPr>
          <a:xfrm>
            <a:off x="838200" y="1010653"/>
            <a:ext cx="6211957" cy="400110"/>
          </a:xfrm>
          <a:prstGeom prst="rect">
            <a:avLst/>
          </a:prstGeom>
          <a:noFill/>
        </p:spPr>
        <p:txBody>
          <a:bodyPr wrap="none" rtlCol="0">
            <a:spAutoFit/>
          </a:bodyPr>
          <a:lstStyle/>
          <a:p>
            <a:r>
              <a:rPr lang="ja-JP" altLang="en-US" sz="1000" dirty="0"/>
              <a:t>現実では意識的に今いる場所を認識していることはないが、無意識に認識している。自宅内外関わらず。</a:t>
            </a:r>
            <a:endParaRPr lang="en-US" altLang="ja-JP" sz="1000" dirty="0"/>
          </a:p>
          <a:p>
            <a:r>
              <a:rPr lang="ja-JP" altLang="en-US" sz="1000" dirty="0"/>
              <a:t>それは現実世界でアーキテクチャ分野が進化し時代や社会のニーズに合わせて進化してきたため。</a:t>
            </a:r>
            <a:endParaRPr lang="en-US" altLang="ja-JP" sz="1000" dirty="0"/>
          </a:p>
        </p:txBody>
      </p:sp>
    </p:spTree>
    <p:extLst>
      <p:ext uri="{BB962C8B-B14F-4D97-AF65-F5344CB8AC3E}">
        <p14:creationId xmlns:p14="http://schemas.microsoft.com/office/powerpoint/2010/main" val="237719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4.3 </a:t>
            </a:r>
            <a:r>
              <a:rPr kumimoji="1" lang="ja-JP" altLang="en-US" sz="1400" dirty="0"/>
              <a:t>情報から成り立つ場所</a:t>
            </a:r>
          </a:p>
        </p:txBody>
      </p:sp>
      <p:sp>
        <p:nvSpPr>
          <p:cNvPr id="5" name="テキスト ボックス 4"/>
          <p:cNvSpPr txBox="1"/>
          <p:nvPr/>
        </p:nvSpPr>
        <p:spPr>
          <a:xfrm>
            <a:off x="838200" y="1010653"/>
            <a:ext cx="7245894" cy="246221"/>
          </a:xfrm>
          <a:prstGeom prst="rect">
            <a:avLst/>
          </a:prstGeom>
          <a:noFill/>
        </p:spPr>
        <p:txBody>
          <a:bodyPr wrap="none" rtlCol="0">
            <a:spAutoFit/>
          </a:bodyPr>
          <a:lstStyle/>
          <a:p>
            <a:r>
              <a:rPr lang="ja-JP" altLang="en-US" sz="1000" dirty="0"/>
              <a:t>場所の役割によってその場の構造や雰囲気が変わってくるのと同様に</a:t>
            </a:r>
            <a:r>
              <a:rPr lang="en-US" altLang="ja-JP" sz="1000" dirty="0"/>
              <a:t>Web</a:t>
            </a:r>
            <a:r>
              <a:rPr lang="ja-JP" altLang="en-US" sz="1000" dirty="0"/>
              <a:t>サイトでも業種や目的に合わせた内容にすべき。</a:t>
            </a:r>
            <a:endParaRPr lang="en-US" altLang="ja-JP" sz="1000" dirty="0"/>
          </a:p>
        </p:txBody>
      </p:sp>
    </p:spTree>
    <p:extLst>
      <p:ext uri="{BB962C8B-B14F-4D97-AF65-F5344CB8AC3E}">
        <p14:creationId xmlns:p14="http://schemas.microsoft.com/office/powerpoint/2010/main" val="137897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4.4 </a:t>
            </a:r>
            <a:r>
              <a:rPr lang="ja-JP" altLang="en-US" sz="1400" dirty="0"/>
              <a:t>組織化の指針</a:t>
            </a:r>
            <a:endParaRPr kumimoji="1" lang="ja-JP" altLang="en-US" sz="1400" dirty="0"/>
          </a:p>
        </p:txBody>
      </p:sp>
      <p:sp>
        <p:nvSpPr>
          <p:cNvPr id="5" name="テキスト ボックス 4"/>
          <p:cNvSpPr txBox="1"/>
          <p:nvPr/>
        </p:nvSpPr>
        <p:spPr>
          <a:xfrm>
            <a:off x="838200" y="1010653"/>
            <a:ext cx="4673074" cy="553998"/>
          </a:xfrm>
          <a:prstGeom prst="rect">
            <a:avLst/>
          </a:prstGeom>
          <a:noFill/>
        </p:spPr>
        <p:txBody>
          <a:bodyPr wrap="none" rtlCol="0">
            <a:spAutoFit/>
          </a:bodyPr>
          <a:lstStyle/>
          <a:p>
            <a:r>
              <a:rPr lang="ja-JP" altLang="en-US" sz="1000" dirty="0"/>
              <a:t>物理的環境について、建造物は唯一の存在ではあるが、体験自体はそれぞれ。</a:t>
            </a:r>
            <a:endParaRPr lang="en-US" altLang="ja-JP" sz="1000" dirty="0"/>
          </a:p>
          <a:p>
            <a:r>
              <a:rPr lang="ja-JP" altLang="en-US" sz="1000" dirty="0"/>
              <a:t>情報環境は多種多様の方法で表現することができる。</a:t>
            </a:r>
            <a:endParaRPr lang="en-US" altLang="ja-JP" sz="1000" dirty="0"/>
          </a:p>
          <a:p>
            <a:r>
              <a:rPr lang="ja-JP" altLang="en-US" sz="1000" dirty="0"/>
              <a:t>そのため、情報アーキテクチャは抽象的な設計となる。</a:t>
            </a:r>
            <a:endParaRPr lang="en-US" altLang="ja-JP" sz="1000" dirty="0"/>
          </a:p>
        </p:txBody>
      </p:sp>
    </p:spTree>
    <p:extLst>
      <p:ext uri="{BB962C8B-B14F-4D97-AF65-F5344CB8AC3E}">
        <p14:creationId xmlns:p14="http://schemas.microsoft.com/office/powerpoint/2010/main" val="420158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4.5 </a:t>
            </a:r>
            <a:r>
              <a:rPr kumimoji="1" lang="ja-JP" altLang="en-US" sz="1400" dirty="0"/>
              <a:t>構造と秩序</a:t>
            </a:r>
          </a:p>
        </p:txBody>
      </p:sp>
      <p:sp>
        <p:nvSpPr>
          <p:cNvPr id="5" name="テキスト ボックス 4"/>
          <p:cNvSpPr txBox="1"/>
          <p:nvPr/>
        </p:nvSpPr>
        <p:spPr>
          <a:xfrm>
            <a:off x="838200" y="1010653"/>
            <a:ext cx="8520281" cy="861774"/>
          </a:xfrm>
          <a:prstGeom prst="rect">
            <a:avLst/>
          </a:prstGeom>
          <a:noFill/>
        </p:spPr>
        <p:txBody>
          <a:bodyPr wrap="none" rtlCol="0">
            <a:spAutoFit/>
          </a:bodyPr>
          <a:lstStyle/>
          <a:p>
            <a:r>
              <a:rPr lang="en-US" altLang="ja-JP" sz="1000" dirty="0"/>
              <a:t>Web</a:t>
            </a:r>
            <a:r>
              <a:rPr lang="ja-JP" altLang="en-US" sz="1000" dirty="0"/>
              <a:t>サイトの階層と要素の秩序は完成した</a:t>
            </a:r>
            <a:r>
              <a:rPr lang="en-US" altLang="ja-JP" sz="1000" dirty="0"/>
              <a:t>Web</a:t>
            </a:r>
            <a:r>
              <a:rPr lang="ja-JP" altLang="en-US" sz="1000" dirty="0"/>
              <a:t>サイトに場所の意味と感覚を注入する。</a:t>
            </a:r>
            <a:endParaRPr lang="en-US" altLang="ja-JP" sz="1000" dirty="0"/>
          </a:p>
          <a:p>
            <a:r>
              <a:rPr lang="ja-JP" altLang="en-US" sz="1000" dirty="0"/>
              <a:t>建物の階層と秩序は時代とともに発展してきたパターンによって伝えられる。例えば入り口については入る方向が分かりやすくなっているなど。</a:t>
            </a:r>
            <a:endParaRPr lang="en-US" altLang="ja-JP" sz="1000" dirty="0"/>
          </a:p>
          <a:p>
            <a:endParaRPr lang="en-US" altLang="ja-JP" sz="1000" dirty="0"/>
          </a:p>
          <a:p>
            <a:r>
              <a:rPr lang="ja-JP" altLang="en-US" sz="1000" dirty="0"/>
              <a:t>情報アーキテクチャについてもサイトの構造や階層が重要。</a:t>
            </a:r>
            <a:endParaRPr lang="en-US" altLang="ja-JP" sz="1000" dirty="0"/>
          </a:p>
          <a:p>
            <a:r>
              <a:rPr lang="ja-JP" altLang="en-US" sz="1000" dirty="0"/>
              <a:t>後は建物にもあるリズムが重要。どう移動することでリズムが生まれるかというもの。</a:t>
            </a:r>
            <a:endParaRPr lang="en-US" altLang="ja-JP" sz="1000" dirty="0"/>
          </a:p>
        </p:txBody>
      </p:sp>
    </p:spTree>
    <p:extLst>
      <p:ext uri="{BB962C8B-B14F-4D97-AF65-F5344CB8AC3E}">
        <p14:creationId xmlns:p14="http://schemas.microsoft.com/office/powerpoint/2010/main" val="143368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4.6 </a:t>
            </a:r>
            <a:r>
              <a:rPr lang="ja-JP" altLang="en-US" sz="1400" dirty="0"/>
              <a:t>類型学</a:t>
            </a:r>
            <a:endParaRPr kumimoji="1" lang="ja-JP" altLang="en-US" sz="1400" dirty="0"/>
          </a:p>
        </p:txBody>
      </p:sp>
      <p:sp>
        <p:nvSpPr>
          <p:cNvPr id="5" name="テキスト ボックス 4"/>
          <p:cNvSpPr txBox="1"/>
          <p:nvPr/>
        </p:nvSpPr>
        <p:spPr>
          <a:xfrm>
            <a:off x="838200" y="1010653"/>
            <a:ext cx="6468437" cy="553998"/>
          </a:xfrm>
          <a:prstGeom prst="rect">
            <a:avLst/>
          </a:prstGeom>
          <a:noFill/>
        </p:spPr>
        <p:txBody>
          <a:bodyPr wrap="none" rtlCol="0">
            <a:spAutoFit/>
          </a:bodyPr>
          <a:lstStyle/>
          <a:p>
            <a:r>
              <a:rPr lang="ja-JP" altLang="en-US" sz="1000" dirty="0"/>
              <a:t>業種が同じならライバルであっても大体同じ建物の形になる。</a:t>
            </a:r>
            <a:endParaRPr lang="en-US" altLang="ja-JP" sz="1000" dirty="0"/>
          </a:p>
          <a:p>
            <a:r>
              <a:rPr lang="ja-JP" altLang="en-US" sz="1000" dirty="0"/>
              <a:t>そして形が同じなら今までの経験からその場でどういったことをやるかということを推察することができる。</a:t>
            </a:r>
            <a:endParaRPr lang="en-US" altLang="ja-JP" sz="1000" dirty="0"/>
          </a:p>
          <a:p>
            <a:r>
              <a:rPr lang="en-US" altLang="ja-JP" sz="1000" dirty="0"/>
              <a:t>Web</a:t>
            </a:r>
            <a:r>
              <a:rPr lang="ja-JP" altLang="en-US" sz="1000" dirty="0"/>
              <a:t>サイトなど情報アーキテクチャでも同じ。</a:t>
            </a:r>
            <a:endParaRPr lang="en-US" altLang="ja-JP" sz="1000" dirty="0"/>
          </a:p>
        </p:txBody>
      </p:sp>
    </p:spTree>
    <p:extLst>
      <p:ext uri="{BB962C8B-B14F-4D97-AF65-F5344CB8AC3E}">
        <p14:creationId xmlns:p14="http://schemas.microsoft.com/office/powerpoint/2010/main" val="55672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4.7 </a:t>
            </a:r>
            <a:r>
              <a:rPr kumimoji="1" lang="ja-JP" altLang="en-US" sz="1400" dirty="0"/>
              <a:t>モジュール</a:t>
            </a:r>
            <a:r>
              <a:rPr lang="ja-JP" altLang="en-US" sz="1400" dirty="0"/>
              <a:t>性と拡張性</a:t>
            </a:r>
            <a:endParaRPr kumimoji="1" lang="ja-JP" altLang="en-US" sz="1400" dirty="0"/>
          </a:p>
        </p:txBody>
      </p:sp>
      <p:sp>
        <p:nvSpPr>
          <p:cNvPr id="5" name="テキスト ボックス 4"/>
          <p:cNvSpPr txBox="1"/>
          <p:nvPr/>
        </p:nvSpPr>
        <p:spPr>
          <a:xfrm>
            <a:off x="838200" y="1010653"/>
            <a:ext cx="4544834" cy="3016210"/>
          </a:xfrm>
          <a:prstGeom prst="rect">
            <a:avLst/>
          </a:prstGeom>
          <a:noFill/>
        </p:spPr>
        <p:txBody>
          <a:bodyPr wrap="none" rtlCol="0">
            <a:spAutoFit/>
          </a:bodyPr>
          <a:lstStyle/>
          <a:p>
            <a:r>
              <a:rPr lang="ja-JP" altLang="en-US" sz="1000" dirty="0"/>
              <a:t>多くの情報環境は短命。</a:t>
            </a:r>
            <a:r>
              <a:rPr lang="ja-JP" altLang="en-US" sz="1000" dirty="0" err="1"/>
              <a:t>なので</a:t>
            </a:r>
            <a:r>
              <a:rPr lang="ja-JP" altLang="en-US" sz="1000" dirty="0"/>
              <a:t>変化に対応することが必須。</a:t>
            </a:r>
            <a:endParaRPr lang="en-US" altLang="ja-JP" sz="1000" dirty="0"/>
          </a:p>
          <a:p>
            <a:r>
              <a:rPr lang="ja-JP" altLang="en-US" sz="1000" dirty="0"/>
              <a:t>ただ変化するにしても全てが変化するわけではなく部分的に変化していく。</a:t>
            </a:r>
            <a:endParaRPr lang="en-US" altLang="ja-JP" sz="1000" dirty="0"/>
          </a:p>
          <a:p>
            <a:r>
              <a:rPr lang="ja-JP" altLang="en-US" sz="1000" dirty="0"/>
              <a:t>以下が変化の内容と目安。</a:t>
            </a:r>
            <a:endParaRPr lang="en-US" altLang="ja-JP" sz="1000" dirty="0"/>
          </a:p>
          <a:p>
            <a:r>
              <a:rPr lang="ja-JP" altLang="en-US" sz="1000" dirty="0"/>
              <a:t>・土地</a:t>
            </a:r>
            <a:endParaRPr lang="en-US" altLang="ja-JP" sz="1000" dirty="0"/>
          </a:p>
          <a:p>
            <a:r>
              <a:rPr lang="ja-JP" altLang="en-US" sz="1000" dirty="0"/>
              <a:t>　最も変化は遅い。というかほぼ変わらない気もする。</a:t>
            </a:r>
            <a:endParaRPr lang="en-US" altLang="ja-JP" sz="1000" dirty="0"/>
          </a:p>
          <a:p>
            <a:r>
              <a:rPr lang="ja-JP" altLang="en-US" sz="1000" dirty="0"/>
              <a:t>・構造</a:t>
            </a:r>
            <a:endParaRPr lang="en-US" altLang="ja-JP" sz="1000" dirty="0"/>
          </a:p>
          <a:p>
            <a:r>
              <a:rPr lang="ja-JP" altLang="en-US" sz="1000" dirty="0"/>
              <a:t>　建物を支える仕組み。</a:t>
            </a:r>
            <a:endParaRPr lang="en-US" altLang="ja-JP" sz="1000" dirty="0"/>
          </a:p>
          <a:p>
            <a:r>
              <a:rPr lang="ja-JP" altLang="en-US" sz="1000" dirty="0"/>
              <a:t>・外装</a:t>
            </a:r>
            <a:endParaRPr lang="en-US" altLang="ja-JP" sz="1000" dirty="0"/>
          </a:p>
          <a:p>
            <a:r>
              <a:rPr lang="ja-JP" altLang="en-US" sz="1000" dirty="0"/>
              <a:t>　建物の外面</a:t>
            </a:r>
            <a:endParaRPr lang="en-US" altLang="ja-JP" sz="1000" dirty="0"/>
          </a:p>
          <a:p>
            <a:r>
              <a:rPr lang="ja-JP" altLang="en-US" sz="1000" dirty="0"/>
              <a:t>・サービス</a:t>
            </a:r>
            <a:endParaRPr lang="en-US" altLang="ja-JP" sz="1000" dirty="0"/>
          </a:p>
          <a:p>
            <a:r>
              <a:rPr lang="ja-JP" altLang="en-US" sz="1000" dirty="0"/>
              <a:t>　建物の心臓部（電気設備とか。）</a:t>
            </a:r>
            <a:endParaRPr lang="en-US" altLang="ja-JP" sz="1000" dirty="0"/>
          </a:p>
          <a:p>
            <a:r>
              <a:rPr lang="ja-JP" altLang="en-US" sz="1000" dirty="0"/>
              <a:t>・空間計画</a:t>
            </a:r>
            <a:endParaRPr lang="en-US" altLang="ja-JP" sz="1000" dirty="0"/>
          </a:p>
          <a:p>
            <a:r>
              <a:rPr lang="ja-JP" altLang="en-US" sz="1000" dirty="0"/>
              <a:t>　建物の内部レイアウト。ドアとかも。</a:t>
            </a:r>
            <a:endParaRPr lang="en-US" altLang="ja-JP" sz="1000" dirty="0"/>
          </a:p>
          <a:p>
            <a:r>
              <a:rPr lang="ja-JP" altLang="en-US" sz="1000" dirty="0"/>
              <a:t>・モノ</a:t>
            </a:r>
            <a:endParaRPr lang="en-US" altLang="ja-JP" sz="1000" dirty="0"/>
          </a:p>
          <a:p>
            <a:r>
              <a:rPr lang="ja-JP" altLang="en-US" sz="1000" dirty="0"/>
              <a:t>　家電製品とか。</a:t>
            </a:r>
            <a:endParaRPr lang="en-US" altLang="ja-JP" sz="1000" dirty="0"/>
          </a:p>
          <a:p>
            <a:endParaRPr lang="en-US" altLang="ja-JP" sz="1000" dirty="0"/>
          </a:p>
          <a:p>
            <a:r>
              <a:rPr lang="ja-JP" altLang="en-US" sz="1000" dirty="0"/>
              <a:t>上から順に変化しづらいもの。</a:t>
            </a:r>
            <a:endParaRPr lang="en-US" altLang="ja-JP" sz="1000" dirty="0"/>
          </a:p>
          <a:p>
            <a:r>
              <a:rPr lang="ja-JP" altLang="en-US" sz="1000" dirty="0"/>
              <a:t>サイトについてもこれらを意識して変更すること。</a:t>
            </a:r>
            <a:endParaRPr lang="en-US" altLang="ja-JP" sz="1000" dirty="0"/>
          </a:p>
          <a:p>
            <a:r>
              <a:rPr lang="ja-JP" altLang="en-US" sz="1000" dirty="0"/>
              <a:t>そもそも構造を頻繁に変えていたら分かりづらい。</a:t>
            </a:r>
            <a:endParaRPr lang="en-US" altLang="ja-JP" sz="1000" dirty="0"/>
          </a:p>
        </p:txBody>
      </p:sp>
    </p:spTree>
    <p:extLst>
      <p:ext uri="{BB962C8B-B14F-4D97-AF65-F5344CB8AC3E}">
        <p14:creationId xmlns:p14="http://schemas.microsoft.com/office/powerpoint/2010/main" val="265374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4.8</a:t>
            </a:r>
            <a:r>
              <a:rPr lang="ja-JP" altLang="en-US" sz="1400" dirty="0"/>
              <a:t> 地球上で一番幸せな場所</a:t>
            </a:r>
            <a:endParaRPr kumimoji="1" lang="ja-JP" altLang="en-US" sz="1400" dirty="0"/>
          </a:p>
        </p:txBody>
      </p:sp>
      <p:sp>
        <p:nvSpPr>
          <p:cNvPr id="5" name="テキスト ボックス 4"/>
          <p:cNvSpPr txBox="1"/>
          <p:nvPr/>
        </p:nvSpPr>
        <p:spPr>
          <a:xfrm>
            <a:off x="838200" y="1010653"/>
            <a:ext cx="5570756" cy="861774"/>
          </a:xfrm>
          <a:prstGeom prst="rect">
            <a:avLst/>
          </a:prstGeom>
          <a:noFill/>
        </p:spPr>
        <p:txBody>
          <a:bodyPr wrap="none" rtlCol="0">
            <a:spAutoFit/>
          </a:bodyPr>
          <a:lstStyle/>
          <a:p>
            <a:r>
              <a:rPr lang="ja-JP" altLang="en-US" sz="1000" dirty="0"/>
              <a:t>情報アーキテクチャはユーザのニーズとサイトを組織する組織のニーズのバランスが取れると</a:t>
            </a:r>
            <a:endParaRPr lang="en-US" altLang="ja-JP" sz="1000" dirty="0"/>
          </a:p>
          <a:p>
            <a:r>
              <a:rPr lang="ja-JP" altLang="en-US" sz="1000" dirty="0"/>
              <a:t>製品の一貫性が生まれ理解されやすくなる。</a:t>
            </a:r>
            <a:endParaRPr lang="en-US" altLang="ja-JP" sz="1000" dirty="0"/>
          </a:p>
          <a:p>
            <a:endParaRPr lang="en-US" altLang="ja-JP" sz="1000" dirty="0"/>
          </a:p>
          <a:p>
            <a:r>
              <a:rPr lang="ja-JP" altLang="en-US" sz="1000" dirty="0"/>
              <a:t>入念に設計することで新しいものでも比較的受け入れやすくなる。</a:t>
            </a:r>
            <a:endParaRPr lang="en-US" altLang="ja-JP" sz="1000" dirty="0"/>
          </a:p>
          <a:p>
            <a:r>
              <a:rPr lang="ja-JP" altLang="en-US" sz="1000" dirty="0"/>
              <a:t>例えばディズニーランドは非常に分かりやすくなっている。</a:t>
            </a:r>
            <a:endParaRPr lang="en-US" altLang="ja-JP" sz="1000" dirty="0"/>
          </a:p>
        </p:txBody>
      </p:sp>
    </p:spTree>
    <p:extLst>
      <p:ext uri="{BB962C8B-B14F-4D97-AF65-F5344CB8AC3E}">
        <p14:creationId xmlns:p14="http://schemas.microsoft.com/office/powerpoint/2010/main" val="21621890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93137</TotalTime>
  <Words>447</Words>
  <Application>Microsoft Office PowerPoint</Application>
  <PresentationFormat>ワイド画面</PresentationFormat>
  <Paragraphs>49</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理解のためのデザイン</vt:lpstr>
      <vt:lpstr>4.1 場所の感覚</vt:lpstr>
      <vt:lpstr>4.2 現実世界のアーキテクチャ</vt:lpstr>
      <vt:lpstr>4.3 情報から成り立つ場所</vt:lpstr>
      <vt:lpstr>4.4 組織化の指針</vt:lpstr>
      <vt:lpstr>4.5 構造と秩序</vt:lpstr>
      <vt:lpstr>4.6 類型学</vt:lpstr>
      <vt:lpstr>4.7 モジュール性と拡張性</vt:lpstr>
      <vt:lpstr>4.8 地球上で一番幸せな場所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分かりやすいコードを書くためのテクニック</dc:title>
  <cp:lastModifiedBy>片山 雅利</cp:lastModifiedBy>
  <cp:revision>110</cp:revision>
  <dcterms:created xsi:type="dcterms:W3CDTF">2017-04-18T03:43:36Z</dcterms:created>
  <dcterms:modified xsi:type="dcterms:W3CDTF">2017-10-29T23:22:05Z</dcterms:modified>
</cp:coreProperties>
</file>