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4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9782-499A-47F0-8C20-3BF37392B5BB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A05-AF3F-4F67-A1AA-7C6D0AD81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2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9782-499A-47F0-8C20-3BF37392B5BB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A05-AF3F-4F67-A1AA-7C6D0AD81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00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9782-499A-47F0-8C20-3BF37392B5BB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A05-AF3F-4F67-A1AA-7C6D0AD81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05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9782-499A-47F0-8C20-3BF37392B5BB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A05-AF3F-4F67-A1AA-7C6D0AD81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01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9782-499A-47F0-8C20-3BF37392B5BB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A05-AF3F-4F67-A1AA-7C6D0AD81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31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9782-499A-47F0-8C20-3BF37392B5BB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A05-AF3F-4F67-A1AA-7C6D0AD81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02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9782-499A-47F0-8C20-3BF37392B5BB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A05-AF3F-4F67-A1AA-7C6D0AD81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0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9782-499A-47F0-8C20-3BF37392B5BB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A05-AF3F-4F67-A1AA-7C6D0AD81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7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9782-499A-47F0-8C20-3BF37392B5BB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A05-AF3F-4F67-A1AA-7C6D0AD81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71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9782-499A-47F0-8C20-3BF37392B5BB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A05-AF3F-4F67-A1AA-7C6D0AD81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35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9782-499A-47F0-8C20-3BF37392B5BB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A05-AF3F-4F67-A1AA-7C6D0AD81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35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E9782-499A-47F0-8C20-3BF37392B5BB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FA05-AF3F-4F67-A1AA-7C6D0AD81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46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행의 시작/종료 4"/>
          <p:cNvSpPr/>
          <p:nvPr/>
        </p:nvSpPr>
        <p:spPr>
          <a:xfrm>
            <a:off x="2599006" y="204252"/>
            <a:ext cx="1772816" cy="578498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시작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순서도: 수동 입력 6"/>
          <p:cNvSpPr/>
          <p:nvPr/>
        </p:nvSpPr>
        <p:spPr>
          <a:xfrm>
            <a:off x="2710974" y="1014704"/>
            <a:ext cx="1548881" cy="634481"/>
          </a:xfrm>
          <a:prstGeom prst="flowChartManualIn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city = input()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순서도: 데이터 9"/>
          <p:cNvSpPr/>
          <p:nvPr/>
        </p:nvSpPr>
        <p:spPr>
          <a:xfrm>
            <a:off x="1238059" y="7452144"/>
            <a:ext cx="4494707" cy="1146987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print( year, month, day, hour, minute, sec, weather, temp, humidity )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순서도: 준비 11"/>
          <p:cNvSpPr/>
          <p:nvPr/>
        </p:nvSpPr>
        <p:spPr>
          <a:xfrm>
            <a:off x="1133832" y="2884909"/>
            <a:ext cx="4703163" cy="1954375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</a:rPr>
              <a:t>humidity = result[‘main’][‘humidity’]</a:t>
            </a:r>
          </a:p>
          <a:p>
            <a:pPr algn="ctr"/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</a:rPr>
              <a:t>temp = result[‘main’][‘temp’]</a:t>
            </a:r>
          </a:p>
          <a:p>
            <a:pPr algn="ctr"/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</a:rPr>
              <a:t>weather = result[‘weather’][0][‘main’] 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순서도: 준비 12"/>
          <p:cNvSpPr/>
          <p:nvPr/>
        </p:nvSpPr>
        <p:spPr>
          <a:xfrm>
            <a:off x="1208646" y="5181308"/>
            <a:ext cx="4553534" cy="1859123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year = </a:t>
            </a:r>
            <a:r>
              <a:rPr lang="en-US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now.year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month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n-US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now.month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day = </a:t>
            </a:r>
            <a:r>
              <a:rPr lang="en-US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now.day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hour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n-US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now.hour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minute = </a:t>
            </a:r>
            <a:r>
              <a:rPr lang="en-US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now.minute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sec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n-US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now.second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순서도: 다른 페이지 연결선 16"/>
          <p:cNvSpPr/>
          <p:nvPr/>
        </p:nvSpPr>
        <p:spPr>
          <a:xfrm>
            <a:off x="2208480" y="9010845"/>
            <a:ext cx="2553866" cy="530485"/>
          </a:xfrm>
          <a:prstGeom prst="flowChartOffpage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discomfort_index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40" name="직선 연결선 39"/>
          <p:cNvCxnSpPr>
            <a:endCxn id="17" idx="2"/>
          </p:cNvCxnSpPr>
          <p:nvPr/>
        </p:nvCxnSpPr>
        <p:spPr>
          <a:xfrm flipV="1">
            <a:off x="3485413" y="9541330"/>
            <a:ext cx="0" cy="3646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0" idx="4"/>
            <a:endCxn id="17" idx="0"/>
          </p:cNvCxnSpPr>
          <p:nvPr/>
        </p:nvCxnSpPr>
        <p:spPr>
          <a:xfrm>
            <a:off x="3485413" y="8599131"/>
            <a:ext cx="0" cy="4117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3" idx="2"/>
            <a:endCxn id="10" idx="1"/>
          </p:cNvCxnSpPr>
          <p:nvPr/>
        </p:nvCxnSpPr>
        <p:spPr>
          <a:xfrm>
            <a:off x="3485413" y="7040431"/>
            <a:ext cx="0" cy="4117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2" idx="2"/>
            <a:endCxn id="13" idx="0"/>
          </p:cNvCxnSpPr>
          <p:nvPr/>
        </p:nvCxnSpPr>
        <p:spPr>
          <a:xfrm flipH="1">
            <a:off x="3485413" y="4839284"/>
            <a:ext cx="1" cy="3420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2" idx="2"/>
            <a:endCxn id="12" idx="0"/>
          </p:cNvCxnSpPr>
          <p:nvPr/>
        </p:nvCxnSpPr>
        <p:spPr>
          <a:xfrm>
            <a:off x="3485414" y="2545215"/>
            <a:ext cx="0" cy="3396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5" idx="2"/>
            <a:endCxn id="7" idx="0"/>
          </p:cNvCxnSpPr>
          <p:nvPr/>
        </p:nvCxnSpPr>
        <p:spPr>
          <a:xfrm>
            <a:off x="3485414" y="782750"/>
            <a:ext cx="1" cy="2954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다른 페이지 연결선 21"/>
          <p:cNvSpPr/>
          <p:nvPr/>
        </p:nvSpPr>
        <p:spPr>
          <a:xfrm>
            <a:off x="2208481" y="2018474"/>
            <a:ext cx="2553866" cy="526741"/>
          </a:xfrm>
          <a:prstGeom prst="flowChartOffpage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api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받아오기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5" name="직선 화살표 연결선 24"/>
          <p:cNvCxnSpPr>
            <a:stCxn id="7" idx="2"/>
            <a:endCxn id="22" idx="0"/>
          </p:cNvCxnSpPr>
          <p:nvPr/>
        </p:nvCxnSpPr>
        <p:spPr>
          <a:xfrm flipH="1">
            <a:off x="3485414" y="1649185"/>
            <a:ext cx="1" cy="369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47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판단 3"/>
          <p:cNvSpPr/>
          <p:nvPr/>
        </p:nvSpPr>
        <p:spPr>
          <a:xfrm>
            <a:off x="856473" y="1840689"/>
            <a:ext cx="2438400" cy="1274017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dis_index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&gt; = 80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순서도: 판단 4"/>
          <p:cNvSpPr/>
          <p:nvPr/>
        </p:nvSpPr>
        <p:spPr>
          <a:xfrm>
            <a:off x="542148" y="3451988"/>
            <a:ext cx="3067050" cy="1714501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dis_index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&gt; = 75 and </a:t>
            </a:r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dis_index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&lt; 80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순서도: 판단 5"/>
          <p:cNvSpPr/>
          <p:nvPr/>
        </p:nvSpPr>
        <p:spPr>
          <a:xfrm>
            <a:off x="542148" y="5440386"/>
            <a:ext cx="3067050" cy="1762885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dis_index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&gt; = 68 and </a:t>
            </a:r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dis_index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&lt; 75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순서도: 판단 6"/>
          <p:cNvSpPr/>
          <p:nvPr/>
        </p:nvSpPr>
        <p:spPr>
          <a:xfrm>
            <a:off x="542148" y="7483554"/>
            <a:ext cx="3067050" cy="1762886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dis_index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&gt; 0 and </a:t>
            </a:r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dis_index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&lt; 68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순서도: 다른 페이지 연결선 7"/>
          <p:cNvSpPr/>
          <p:nvPr/>
        </p:nvSpPr>
        <p:spPr>
          <a:xfrm>
            <a:off x="4592942" y="2210021"/>
            <a:ext cx="2019147" cy="530485"/>
          </a:xfrm>
          <a:prstGeom prst="flowChartOffpage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solution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4850734" y="3211518"/>
            <a:ext cx="1495930" cy="578498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끝</a:t>
            </a:r>
          </a:p>
        </p:txBody>
      </p:sp>
      <p:cxnSp>
        <p:nvCxnSpPr>
          <p:cNvPr id="30" name="직선 연결선 29"/>
          <p:cNvCxnSpPr>
            <a:stCxn id="8" idx="1"/>
            <a:endCxn id="4" idx="3"/>
          </p:cNvCxnSpPr>
          <p:nvPr/>
        </p:nvCxnSpPr>
        <p:spPr>
          <a:xfrm flipH="1">
            <a:off x="3294873" y="2475264"/>
            <a:ext cx="1298069" cy="24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6" idx="3"/>
            <a:endCxn id="8" idx="1"/>
          </p:cNvCxnSpPr>
          <p:nvPr/>
        </p:nvCxnSpPr>
        <p:spPr>
          <a:xfrm flipV="1">
            <a:off x="3609198" y="2475264"/>
            <a:ext cx="983744" cy="384656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5" idx="2"/>
            <a:endCxn id="6" idx="0"/>
          </p:cNvCxnSpPr>
          <p:nvPr/>
        </p:nvCxnSpPr>
        <p:spPr>
          <a:xfrm>
            <a:off x="2075673" y="5166489"/>
            <a:ext cx="0" cy="273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" idx="2"/>
            <a:endCxn id="5" idx="0"/>
          </p:cNvCxnSpPr>
          <p:nvPr/>
        </p:nvCxnSpPr>
        <p:spPr>
          <a:xfrm>
            <a:off x="2075673" y="3114706"/>
            <a:ext cx="0" cy="3372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6" idx="2"/>
            <a:endCxn id="7" idx="0"/>
          </p:cNvCxnSpPr>
          <p:nvPr/>
        </p:nvCxnSpPr>
        <p:spPr>
          <a:xfrm>
            <a:off x="2075673" y="7203271"/>
            <a:ext cx="0" cy="2802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4" idx="0"/>
          </p:cNvCxnSpPr>
          <p:nvPr/>
        </p:nvCxnSpPr>
        <p:spPr>
          <a:xfrm>
            <a:off x="2075673" y="1475826"/>
            <a:ext cx="0" cy="3648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7" idx="3"/>
            <a:endCxn id="8" idx="1"/>
          </p:cNvCxnSpPr>
          <p:nvPr/>
        </p:nvCxnSpPr>
        <p:spPr>
          <a:xfrm flipV="1">
            <a:off x="3609198" y="2475264"/>
            <a:ext cx="983744" cy="588973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8" idx="2"/>
            <a:endCxn id="13" idx="0"/>
          </p:cNvCxnSpPr>
          <p:nvPr/>
        </p:nvCxnSpPr>
        <p:spPr>
          <a:xfrm flipH="1">
            <a:off x="5598699" y="2740506"/>
            <a:ext cx="3817" cy="471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386318" y="2008266"/>
            <a:ext cx="49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425629" y="3724592"/>
            <a:ext cx="49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cxnSp>
        <p:nvCxnSpPr>
          <p:cNvPr id="68" name="꺾인 연결선 67"/>
          <p:cNvCxnSpPr>
            <a:stCxn id="5" idx="3"/>
            <a:endCxn id="8" idx="1"/>
          </p:cNvCxnSpPr>
          <p:nvPr/>
        </p:nvCxnSpPr>
        <p:spPr>
          <a:xfrm flipV="1">
            <a:off x="3609198" y="2475264"/>
            <a:ext cx="983744" cy="183397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386318" y="5767760"/>
            <a:ext cx="49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425630" y="7859906"/>
            <a:ext cx="49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2168096" y="301927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168096" y="507136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217213" y="711422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69" name="순서도: 준비 68"/>
          <p:cNvSpPr/>
          <p:nvPr/>
        </p:nvSpPr>
        <p:spPr>
          <a:xfrm>
            <a:off x="335394" y="473954"/>
            <a:ext cx="4195166" cy="1001872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dis_index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</a:t>
            </a:r>
            <a:r>
              <a:rPr lang="en-US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discomfort_index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(temp, humidity)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2075673" y="0"/>
            <a:ext cx="0" cy="473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71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다른 페이지 연결선 6"/>
          <p:cNvSpPr/>
          <p:nvPr/>
        </p:nvSpPr>
        <p:spPr>
          <a:xfrm>
            <a:off x="2163660" y="500644"/>
            <a:ext cx="2655989" cy="530485"/>
          </a:xfrm>
          <a:prstGeom prst="flowChartOffpage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discomfort_index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1189792" y="1295399"/>
            <a:ext cx="4603722" cy="1028701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 = (9/5)*temp-0.55*(1-(humidity/100))*((9/5)*temp-26)+32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순서도: 데이터 8"/>
          <p:cNvSpPr/>
          <p:nvPr/>
        </p:nvSpPr>
        <p:spPr>
          <a:xfrm>
            <a:off x="2325987" y="2588370"/>
            <a:ext cx="2331331" cy="723221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return DI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직선 화살표 연결선 13"/>
          <p:cNvCxnSpPr>
            <a:stCxn id="7" idx="2"/>
            <a:endCxn id="8" idx="0"/>
          </p:cNvCxnSpPr>
          <p:nvPr/>
        </p:nvCxnSpPr>
        <p:spPr>
          <a:xfrm flipH="1">
            <a:off x="3491653" y="1031129"/>
            <a:ext cx="2" cy="2642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491653" y="2324100"/>
            <a:ext cx="0" cy="2642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60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다른 페이지 연결선 1"/>
          <p:cNvSpPr/>
          <p:nvPr/>
        </p:nvSpPr>
        <p:spPr>
          <a:xfrm>
            <a:off x="1041662" y="264131"/>
            <a:ext cx="2655989" cy="530485"/>
          </a:xfrm>
          <a:prstGeom prst="flowChartOffpage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solution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순서도: 준비 2"/>
          <p:cNvSpPr/>
          <p:nvPr/>
        </p:nvSpPr>
        <p:spPr>
          <a:xfrm>
            <a:off x="247067" y="4010233"/>
            <a:ext cx="4221178" cy="114650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f_dir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= </a:t>
            </a:r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os.path.dirname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os.path.realpath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(__file__))</a:t>
            </a:r>
          </a:p>
        </p:txBody>
      </p:sp>
      <p:sp>
        <p:nvSpPr>
          <p:cNvPr id="4" name="순서도: 데이터 3"/>
          <p:cNvSpPr/>
          <p:nvPr/>
        </p:nvSpPr>
        <p:spPr>
          <a:xfrm>
            <a:off x="969871" y="8709572"/>
            <a:ext cx="2775571" cy="792327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print(output)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순서도: 준비 4"/>
          <p:cNvSpPr/>
          <p:nvPr/>
        </p:nvSpPr>
        <p:spPr>
          <a:xfrm>
            <a:off x="511829" y="7342151"/>
            <a:ext cx="3691656" cy="981415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file = open(f_</a:t>
            </a:r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dir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,’r’)</a:t>
            </a:r>
          </a:p>
          <a:p>
            <a:pPr algn="ct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output = </a:t>
            </a:r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file.read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</a:p>
        </p:txBody>
      </p:sp>
      <p:cxnSp>
        <p:nvCxnSpPr>
          <p:cNvPr id="6" name="직선 화살표 연결선 5"/>
          <p:cNvCxnSpPr>
            <a:stCxn id="2" idx="2"/>
            <a:endCxn id="85" idx="0"/>
          </p:cNvCxnSpPr>
          <p:nvPr/>
        </p:nvCxnSpPr>
        <p:spPr>
          <a:xfrm flipH="1">
            <a:off x="2369656" y="794616"/>
            <a:ext cx="1" cy="4277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3" idx="2"/>
            <a:endCxn id="13" idx="0"/>
          </p:cNvCxnSpPr>
          <p:nvPr/>
        </p:nvCxnSpPr>
        <p:spPr>
          <a:xfrm>
            <a:off x="2357656" y="5156733"/>
            <a:ext cx="1" cy="4015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2"/>
            <a:endCxn id="4" idx="1"/>
          </p:cNvCxnSpPr>
          <p:nvPr/>
        </p:nvCxnSpPr>
        <p:spPr>
          <a:xfrm>
            <a:off x="2357657" y="8323566"/>
            <a:ext cx="0" cy="3860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판단 12"/>
          <p:cNvSpPr/>
          <p:nvPr/>
        </p:nvSpPr>
        <p:spPr>
          <a:xfrm>
            <a:off x="874734" y="5558260"/>
            <a:ext cx="2965846" cy="1367421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FileNotFoundError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직선 화살표 연결선 14"/>
          <p:cNvCxnSpPr>
            <a:stCxn id="13" idx="2"/>
            <a:endCxn id="5" idx="0"/>
          </p:cNvCxnSpPr>
          <p:nvPr/>
        </p:nvCxnSpPr>
        <p:spPr>
          <a:xfrm>
            <a:off x="2357657" y="6925681"/>
            <a:ext cx="0" cy="416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3" idx="3"/>
            <a:endCxn id="28" idx="1"/>
          </p:cNvCxnSpPr>
          <p:nvPr/>
        </p:nvCxnSpPr>
        <p:spPr>
          <a:xfrm>
            <a:off x="3840580" y="6241971"/>
            <a:ext cx="1310275" cy="24676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순서도: 데이터 27"/>
          <p:cNvSpPr/>
          <p:nvPr/>
        </p:nvSpPr>
        <p:spPr>
          <a:xfrm>
            <a:off x="3763069" y="8709572"/>
            <a:ext cx="2775571" cy="909559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print(“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파일이 없습니다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.”)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75567" y="5843099"/>
            <a:ext cx="49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357656" y="686239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38" name="순서도: 판단 37"/>
          <p:cNvSpPr/>
          <p:nvPr/>
        </p:nvSpPr>
        <p:spPr>
          <a:xfrm>
            <a:off x="886733" y="2431065"/>
            <a:ext cx="2965846" cy="1138491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select == ‘yes’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0" name="직선 화살표 연결선 39"/>
          <p:cNvCxnSpPr>
            <a:stCxn id="38" idx="2"/>
            <a:endCxn id="3" idx="0"/>
          </p:cNvCxnSpPr>
          <p:nvPr/>
        </p:nvCxnSpPr>
        <p:spPr>
          <a:xfrm flipH="1">
            <a:off x="2357656" y="3569556"/>
            <a:ext cx="12000" cy="440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데이터 50"/>
          <p:cNvSpPr/>
          <p:nvPr/>
        </p:nvSpPr>
        <p:spPr>
          <a:xfrm>
            <a:off x="4036086" y="2545530"/>
            <a:ext cx="2502554" cy="909559"/>
          </a:xfrm>
          <a:prstGeom prst="flowChartInputOutp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print(“-END-”)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6" name="직선 화살표 연결선 55"/>
          <p:cNvCxnSpPr>
            <a:stCxn id="38" idx="3"/>
            <a:endCxn id="51" idx="2"/>
          </p:cNvCxnSpPr>
          <p:nvPr/>
        </p:nvCxnSpPr>
        <p:spPr>
          <a:xfrm flipV="1">
            <a:off x="3852579" y="3000310"/>
            <a:ext cx="43376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70114" y="3586230"/>
            <a:ext cx="49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85" name="순서도: 준비 84"/>
          <p:cNvSpPr/>
          <p:nvPr/>
        </p:nvSpPr>
        <p:spPr>
          <a:xfrm>
            <a:off x="973376" y="1222334"/>
            <a:ext cx="2792560" cy="837813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select = input()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8" name="직선 화살표 연결선 87"/>
          <p:cNvCxnSpPr>
            <a:stCxn id="85" idx="2"/>
            <a:endCxn id="38" idx="0"/>
          </p:cNvCxnSpPr>
          <p:nvPr/>
        </p:nvCxnSpPr>
        <p:spPr>
          <a:xfrm>
            <a:off x="2369656" y="2060147"/>
            <a:ext cx="0" cy="370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763069" y="257279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9785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다른 페이지 연결선 1"/>
          <p:cNvSpPr/>
          <p:nvPr/>
        </p:nvSpPr>
        <p:spPr>
          <a:xfrm>
            <a:off x="2182319" y="826049"/>
            <a:ext cx="2655989" cy="530485"/>
          </a:xfrm>
          <a:prstGeom prst="flowChartOffpage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api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받아오기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순서도: 준비 2"/>
          <p:cNvSpPr/>
          <p:nvPr/>
        </p:nvSpPr>
        <p:spPr>
          <a:xfrm>
            <a:off x="1484858" y="1689813"/>
            <a:ext cx="4050909" cy="1463934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url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= </a:t>
            </a:r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api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기본 주소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mykey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= </a:t>
            </a:r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api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키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myrequest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= </a:t>
            </a:r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url+city+mykey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1234470" y="3487026"/>
            <a:ext cx="4551684" cy="1924729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content = </a:t>
            </a:r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http.request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myrequest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‘GET’)</a:t>
            </a:r>
          </a:p>
          <a:p>
            <a:pPr algn="ct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result = </a:t>
            </a:r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json.loads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content.decode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(‘utf-8’))</a:t>
            </a:r>
          </a:p>
        </p:txBody>
      </p:sp>
      <p:cxnSp>
        <p:nvCxnSpPr>
          <p:cNvPr id="5" name="직선 화살표 연결선 4"/>
          <p:cNvCxnSpPr>
            <a:stCxn id="2" idx="2"/>
            <a:endCxn id="3" idx="0"/>
          </p:cNvCxnSpPr>
          <p:nvPr/>
        </p:nvCxnSpPr>
        <p:spPr>
          <a:xfrm flipH="1">
            <a:off x="3510313" y="1356534"/>
            <a:ext cx="1" cy="3332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3" idx="2"/>
            <a:endCxn id="4" idx="0"/>
          </p:cNvCxnSpPr>
          <p:nvPr/>
        </p:nvCxnSpPr>
        <p:spPr>
          <a:xfrm flipH="1">
            <a:off x="3510312" y="3153747"/>
            <a:ext cx="1" cy="3332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287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</TotalTime>
  <Words>209</Words>
  <Application>Microsoft Office PowerPoint</Application>
  <PresentationFormat>A4 용지(210x297mm)</PresentationFormat>
  <Paragraphs>51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함초롬돋움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한지우</dc:creator>
  <cp:lastModifiedBy>한지우</cp:lastModifiedBy>
  <cp:revision>27</cp:revision>
  <dcterms:created xsi:type="dcterms:W3CDTF">2018-04-22T10:49:30Z</dcterms:created>
  <dcterms:modified xsi:type="dcterms:W3CDTF">2018-04-23T12:48:59Z</dcterms:modified>
</cp:coreProperties>
</file>