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F"/>
    <a:srgbClr val="ED234B"/>
    <a:srgbClr val="7391FF"/>
    <a:srgbClr val="C8D7FF"/>
    <a:srgbClr val="F0F5FF"/>
    <a:srgbClr val="EDEBEE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/>
    <p:restoredTop sz="95680"/>
  </p:normalViewPr>
  <p:slideViewPr>
    <p:cSldViewPr snapToObjects="1" showGuides="1">
      <p:cViewPr varScale="1">
        <p:scale>
          <a:sx n="64" d="100"/>
          <a:sy n="64" d="100"/>
        </p:scale>
        <p:origin x="688" y="176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ameee/mini-signup-form/wiki/%08&#50836;&#44396;&#49324;&#54637;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hanameee.github.io/mini-signup-form/src/" TargetMode="External"/><Relationship Id="rId4" Type="http://schemas.openxmlformats.org/officeDocument/2006/relationships/hyperlink" Target="https://github.com/hanameee/mini-signup-for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리소스 안내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리소스 안내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리소스 안내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리소스 안내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9980E-1D5F-B74E-93CE-B6D7359B7A9E}"/>
              </a:ext>
            </a:extLst>
          </p:cNvPr>
          <p:cNvSpPr txBox="1"/>
          <p:nvPr/>
        </p:nvSpPr>
        <p:spPr>
          <a:xfrm>
            <a:off x="2259850" y="7176128"/>
            <a:ext cx="741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ore-DE" altLang="en-US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저장소</a:t>
            </a:r>
            <a:endParaRPr kumimoji="1" lang="en-US" altLang="ko-Kore-DE" sz="28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</a:t>
            </a:r>
            <a:endParaRPr kumimoji="1" lang="ko-Kore-DE" altLang="en-US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3C95E-9485-E240-BC03-4CDF33945735}"/>
              </a:ext>
            </a:extLst>
          </p:cNvPr>
          <p:cNvSpPr/>
          <p:nvPr/>
        </p:nvSpPr>
        <p:spPr>
          <a:xfrm>
            <a:off x="2851054" y="6065912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DE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1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Boilerplate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코드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7A18B7-10EA-9744-8350-430D3002CF4F}"/>
              </a:ext>
            </a:extLst>
          </p:cNvPr>
          <p:cNvSpPr/>
          <p:nvPr/>
        </p:nvSpPr>
        <p:spPr>
          <a:xfrm>
            <a:off x="9779737" y="6065912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완성본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데모 페이지 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CDC5D1-B17C-7B41-95E8-F472A3283980}"/>
              </a:ext>
            </a:extLst>
          </p:cNvPr>
          <p:cNvSpPr/>
          <p:nvPr/>
        </p:nvSpPr>
        <p:spPr>
          <a:xfrm>
            <a:off x="16708420" y="6065912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3.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사전 과제 요구사항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C8344-4B07-EC48-A345-2ABDD49FA783}"/>
              </a:ext>
            </a:extLst>
          </p:cNvPr>
          <p:cNvSpPr txBox="1"/>
          <p:nvPr/>
        </p:nvSpPr>
        <p:spPr>
          <a:xfrm>
            <a:off x="9326798" y="7159387"/>
            <a:ext cx="634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pages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hanameee.github.io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8B955-A386-904A-9AD6-EAD8CDA9B780}"/>
              </a:ext>
            </a:extLst>
          </p:cNvPr>
          <p:cNvSpPr txBox="1"/>
          <p:nvPr/>
        </p:nvSpPr>
        <p:spPr>
          <a:xfrm>
            <a:off x="8010763" y="5134884"/>
            <a:ext cx="836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각 프로젝트의</a:t>
            </a:r>
            <a:r>
              <a:rPr kumimoji="1" lang="en-US" altLang="ko-KR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2800" b="1" u="sng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사전 준비 강의</a:t>
            </a:r>
            <a:r>
              <a:rPr kumimoji="1" lang="ko-KR" altLang="en-US" sz="28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에서 링크 공유</a:t>
            </a:r>
            <a:endParaRPr kumimoji="1" lang="ko-Kore-DE" altLang="en-US" sz="1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658B0-0B05-D443-9CFE-382DF2712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30" y="8376023"/>
            <a:ext cx="4845487" cy="4890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75CC91-9F44-8D4A-956D-D7355B377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227" y="8376024"/>
            <a:ext cx="4637565" cy="489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2F2C8-D9AD-F248-ABE4-224A35521908}"/>
              </a:ext>
            </a:extLst>
          </p:cNvPr>
          <p:cNvSpPr txBox="1"/>
          <p:nvPr/>
        </p:nvSpPr>
        <p:spPr>
          <a:xfrm>
            <a:off x="16273991" y="7159387"/>
            <a:ext cx="70940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wiki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/mini-signup-form/wiki/%08</a:t>
            </a:r>
            <a:r>
              <a:rPr kumimoji="1" lang="ko-Kore-DE" altLang="en-US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요구사항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7F6AF-882D-7C46-87C5-5750A7EAA7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55457" y="8376023"/>
            <a:ext cx="4637566" cy="48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23034</TotalTime>
  <Words>85</Words>
  <Application>Microsoft Macintosh PowerPoint</Application>
  <PresentationFormat>사용자 지정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82</cp:revision>
  <dcterms:created xsi:type="dcterms:W3CDTF">2021-04-05T07:22:06Z</dcterms:created>
  <dcterms:modified xsi:type="dcterms:W3CDTF">2022-01-08T16:59:34Z</dcterms:modified>
</cp:coreProperties>
</file>