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7" r:id="rId2"/>
    <p:sldId id="258" r:id="rId3"/>
    <p:sldId id="298" r:id="rId4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949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688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234B"/>
    <a:srgbClr val="7391FF"/>
    <a:srgbClr val="53585F"/>
    <a:srgbClr val="C8D7FF"/>
    <a:srgbClr val="F0F5FF"/>
    <a:srgbClr val="EDEBEE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3"/>
    <p:restoredTop sz="95680"/>
  </p:normalViewPr>
  <p:slideViewPr>
    <p:cSldViewPr snapToObjects="1" showGuides="1">
      <p:cViewPr varScale="1">
        <p:scale>
          <a:sx n="47" d="100"/>
          <a:sy n="47" d="100"/>
        </p:scale>
        <p:origin x="312" y="520"/>
      </p:cViewPr>
      <p:guideLst>
        <p:guide pos="966"/>
        <p:guide pos="13123"/>
        <p:guide orient="horz" pos="7949"/>
        <p:guide pos="12533"/>
        <p:guide orient="horz" pos="1871"/>
        <p:guide orient="horz" pos="2415"/>
        <p:guide pos="1511"/>
        <p:guide orient="horz" pos="918"/>
        <p:guide pos="3688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1/8/22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DE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7646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DE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033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1/8/22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1/8/22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1/8/22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1/8/22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1/8/22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1/8/22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1/8/22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1/8/22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1/8/22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1/8/22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1/8/22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1/8/22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강의 소개 및 강의 준비</a:t>
            </a: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4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효과적인 강의 활용법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227">
            <a:extLst>
              <a:ext uri="{FF2B5EF4-FFF2-40B4-BE49-F238E27FC236}">
                <a16:creationId xmlns:a16="http://schemas.microsoft.com/office/drawing/2014/main" id="{6B886F0E-EE57-2045-B0F0-3071D4731C76}"/>
              </a:ext>
            </a:extLst>
          </p:cNvPr>
          <p:cNvSpPr/>
          <p:nvPr/>
        </p:nvSpPr>
        <p:spPr>
          <a:xfrm>
            <a:off x="1966069" y="5273824"/>
            <a:ext cx="6985001" cy="7720612"/>
          </a:xfrm>
          <a:prstGeom prst="roundRect">
            <a:avLst>
              <a:gd name="adj" fmla="val 11972"/>
            </a:avLst>
          </a:prstGeom>
          <a:solidFill>
            <a:srgbClr val="FFFFFF"/>
          </a:solidFill>
          <a:ln w="57150">
            <a:solidFill>
              <a:srgbClr val="7391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" name="Shape 224">
            <a:extLst>
              <a:ext uri="{FF2B5EF4-FFF2-40B4-BE49-F238E27FC236}">
                <a16:creationId xmlns:a16="http://schemas.microsoft.com/office/drawing/2014/main" id="{A58E8258-E483-D44D-9E6C-B019AAFC1132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효과적인 강의 활용법</a:t>
            </a:r>
            <a:endParaRPr lang="ko-KR" altLang="en-US" sz="3000" dirty="0">
              <a:sym typeface="SpoqaHanSans-Bold"/>
            </a:endParaRPr>
          </a:p>
        </p:txBody>
      </p:sp>
      <p:sp>
        <p:nvSpPr>
          <p:cNvPr id="43" name="Shape 222">
            <a:extLst>
              <a:ext uri="{FF2B5EF4-FFF2-40B4-BE49-F238E27FC236}">
                <a16:creationId xmlns:a16="http://schemas.microsoft.com/office/drawing/2014/main" id="{79EB0F87-205D-3D4D-AFD2-D1FB8B93C8E0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A5DD45CE-FD18-9440-AC10-27C74F4F6550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효과적인 강의</a:t>
            </a:r>
            <a:endParaRPr lang="en-US" altLang="ko-KR" dirty="0"/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활용법</a:t>
            </a:r>
            <a:endParaRPr lang="en-US" altLang="ko-KR" dirty="0"/>
          </a:p>
        </p:txBody>
      </p:sp>
      <p:sp>
        <p:nvSpPr>
          <p:cNvPr id="17" name="Shape 226">
            <a:extLst>
              <a:ext uri="{FF2B5EF4-FFF2-40B4-BE49-F238E27FC236}">
                <a16:creationId xmlns:a16="http://schemas.microsoft.com/office/drawing/2014/main" id="{0F40DB5D-798E-DE41-9D14-00A085326A21}"/>
              </a:ext>
            </a:extLst>
          </p:cNvPr>
          <p:cNvSpPr/>
          <p:nvPr/>
        </p:nvSpPr>
        <p:spPr>
          <a:xfrm>
            <a:off x="8691600" y="4049688"/>
            <a:ext cx="698500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sz="4500" spc="-4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효과적인 강의 활용법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B9980E-1D5F-B74E-93CE-B6D7359B7A9E}"/>
              </a:ext>
            </a:extLst>
          </p:cNvPr>
          <p:cNvSpPr txBox="1"/>
          <p:nvPr/>
        </p:nvSpPr>
        <p:spPr>
          <a:xfrm>
            <a:off x="3010297" y="5900693"/>
            <a:ext cx="4896544" cy="1389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DE" sz="3600" b="1" dirty="0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STEP</a:t>
            </a:r>
            <a:r>
              <a:rPr kumimoji="1" lang="en-US" altLang="ko-KR" sz="3600" b="1" dirty="0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36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과제 </a:t>
            </a:r>
            <a:r>
              <a:rPr kumimoji="1" lang="ko-KR" altLang="en-US" sz="3600" dirty="0" err="1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완성본</a:t>
            </a:r>
            <a:r>
              <a:rPr kumimoji="1" lang="ko-KR" altLang="en-US" sz="36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</a:t>
            </a:r>
            <a:r>
              <a:rPr kumimoji="1" lang="ko-KR" altLang="en-US" sz="3600" dirty="0" err="1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미리보기</a:t>
            </a:r>
            <a:endParaRPr kumimoji="1" lang="ko-Kore-DE" altLang="en-US" sz="3600" dirty="0">
              <a:solidFill>
                <a:srgbClr val="53585F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0209DB-6661-6C48-9B74-15A9CE04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8715" y="7309511"/>
            <a:ext cx="5068964" cy="5518172"/>
          </a:xfrm>
          <a:prstGeom prst="rect">
            <a:avLst/>
          </a:prstGeom>
        </p:spPr>
      </p:pic>
      <p:sp>
        <p:nvSpPr>
          <p:cNvPr id="32" name="Shape 227">
            <a:extLst>
              <a:ext uri="{FF2B5EF4-FFF2-40B4-BE49-F238E27FC236}">
                <a16:creationId xmlns:a16="http://schemas.microsoft.com/office/drawing/2014/main" id="{5B2A0553-187C-C641-9FD7-58CA5024DA52}"/>
              </a:ext>
            </a:extLst>
          </p:cNvPr>
          <p:cNvSpPr/>
          <p:nvPr/>
        </p:nvSpPr>
        <p:spPr>
          <a:xfrm>
            <a:off x="9999262" y="5273824"/>
            <a:ext cx="6985001" cy="7720612"/>
          </a:xfrm>
          <a:prstGeom prst="roundRect">
            <a:avLst>
              <a:gd name="adj" fmla="val 11972"/>
            </a:avLst>
          </a:prstGeom>
          <a:solidFill>
            <a:srgbClr val="FFFFFF"/>
          </a:solidFill>
          <a:ln w="57150">
            <a:solidFill>
              <a:srgbClr val="7391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61FD85-7B09-0544-AF06-732053BCB174}"/>
              </a:ext>
            </a:extLst>
          </p:cNvPr>
          <p:cNvSpPr txBox="1"/>
          <p:nvPr/>
        </p:nvSpPr>
        <p:spPr>
          <a:xfrm>
            <a:off x="11043490" y="5900693"/>
            <a:ext cx="4896544" cy="1389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DE" sz="3600" b="1" dirty="0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STEP</a:t>
            </a:r>
            <a:r>
              <a:rPr kumimoji="1" lang="en-US" altLang="ko-KR" sz="3600" b="1" dirty="0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36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세부 요구사항 확인하기</a:t>
            </a:r>
            <a:endParaRPr kumimoji="1" lang="ko-Kore-DE" altLang="en-US" sz="3600" dirty="0">
              <a:solidFill>
                <a:srgbClr val="53585F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60AEA22-ADE8-824C-9BFE-FB226C4E69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1517" y="8198099"/>
            <a:ext cx="6160490" cy="3196405"/>
          </a:xfrm>
          <a:prstGeom prst="rect">
            <a:avLst/>
          </a:prstGeom>
          <a:ln w="38100">
            <a:noFill/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3E3C95E-9485-E240-BC03-4CDF33945735}"/>
              </a:ext>
            </a:extLst>
          </p:cNvPr>
          <p:cNvSpPr/>
          <p:nvPr/>
        </p:nvSpPr>
        <p:spPr>
          <a:xfrm>
            <a:off x="2742243" y="5305166"/>
            <a:ext cx="1168043" cy="738738"/>
          </a:xfrm>
          <a:prstGeom prst="rect">
            <a:avLst/>
          </a:prstGeom>
          <a:solidFill>
            <a:srgbClr val="739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DE" altLang="en-US" sz="32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강의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80BBEAE-3C9E-6849-BBC7-E00D7AB263F7}"/>
              </a:ext>
            </a:extLst>
          </p:cNvPr>
          <p:cNvSpPr/>
          <p:nvPr/>
        </p:nvSpPr>
        <p:spPr>
          <a:xfrm>
            <a:off x="10888716" y="5305166"/>
            <a:ext cx="1168043" cy="738738"/>
          </a:xfrm>
          <a:prstGeom prst="rect">
            <a:avLst/>
          </a:prstGeom>
          <a:solidFill>
            <a:srgbClr val="739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DE" altLang="en-US" sz="32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강의</a:t>
            </a: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647D927D-D040-EE4D-998C-565E687A54FE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8951070" y="9134130"/>
            <a:ext cx="1048192" cy="0"/>
          </a:xfrm>
          <a:prstGeom prst="line">
            <a:avLst/>
          </a:prstGeom>
          <a:ln w="57150">
            <a:solidFill>
              <a:srgbClr val="739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F1782233-F308-0C48-949D-D1E36C2E9D5C}"/>
              </a:ext>
            </a:extLst>
          </p:cNvPr>
          <p:cNvCxnSpPr>
            <a:cxnSpLocks/>
          </p:cNvCxnSpPr>
          <p:nvPr/>
        </p:nvCxnSpPr>
        <p:spPr>
          <a:xfrm>
            <a:off x="16984263" y="9134130"/>
            <a:ext cx="1048192" cy="0"/>
          </a:xfrm>
          <a:prstGeom prst="line">
            <a:avLst/>
          </a:prstGeom>
          <a:ln w="57150">
            <a:solidFill>
              <a:srgbClr val="739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hape 227">
            <a:extLst>
              <a:ext uri="{FF2B5EF4-FFF2-40B4-BE49-F238E27FC236}">
                <a16:creationId xmlns:a16="http://schemas.microsoft.com/office/drawing/2014/main" id="{A18F3013-7B4B-3343-A7DB-0C80FBA0B0AF}"/>
              </a:ext>
            </a:extLst>
          </p:cNvPr>
          <p:cNvSpPr/>
          <p:nvPr/>
        </p:nvSpPr>
        <p:spPr>
          <a:xfrm>
            <a:off x="18027817" y="5305166"/>
            <a:ext cx="4892581" cy="7720608"/>
          </a:xfrm>
          <a:prstGeom prst="roundRect">
            <a:avLst>
              <a:gd name="adj" fmla="val 11972"/>
            </a:avLst>
          </a:prstGeom>
          <a:solidFill>
            <a:srgbClr val="FFFFFF"/>
          </a:solidFill>
          <a:ln w="57150">
            <a:solidFill>
              <a:srgbClr val="ED234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6F5D922-7386-604B-AB85-A4D34E0DC2B1}"/>
              </a:ext>
            </a:extLst>
          </p:cNvPr>
          <p:cNvSpPr/>
          <p:nvPr/>
        </p:nvSpPr>
        <p:spPr>
          <a:xfrm>
            <a:off x="18614916" y="5336509"/>
            <a:ext cx="1168043" cy="738738"/>
          </a:xfrm>
          <a:prstGeom prst="rect">
            <a:avLst/>
          </a:prstGeom>
          <a:solidFill>
            <a:srgbClr val="ED234B"/>
          </a:solidFill>
          <a:ln>
            <a:solidFill>
              <a:srgbClr val="ED2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DE" altLang="en-US" sz="32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셀프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A6C23B-BB8B-684B-9C2C-8B54F3DAA6B6}"/>
              </a:ext>
            </a:extLst>
          </p:cNvPr>
          <p:cNvSpPr txBox="1"/>
          <p:nvPr/>
        </p:nvSpPr>
        <p:spPr>
          <a:xfrm>
            <a:off x="18032455" y="8439452"/>
            <a:ext cx="4896544" cy="3051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DE" sz="3600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STEP</a:t>
            </a:r>
            <a:r>
              <a:rPr kumimoji="1" lang="en-US" altLang="ko-KR" sz="3600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36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혼자서 과제 풀어보기</a:t>
            </a:r>
            <a:endParaRPr kumimoji="1" lang="en-US" altLang="ko-KR" sz="3600" dirty="0">
              <a:solidFill>
                <a:srgbClr val="53585F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36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⭐️⭐️⭐️⭐️⭐️</a:t>
            </a:r>
            <a:endParaRPr kumimoji="1" lang="ko-Kore-DE" altLang="en-US" sz="3600" dirty="0">
              <a:solidFill>
                <a:srgbClr val="53585F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  <a:p>
            <a:pPr algn="ctr">
              <a:lnSpc>
                <a:spcPct val="150000"/>
              </a:lnSpc>
            </a:pPr>
            <a:endParaRPr kumimoji="1" lang="ko-Kore-DE" altLang="en-US" sz="3600" dirty="0">
              <a:solidFill>
                <a:srgbClr val="53585F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783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224">
            <a:extLst>
              <a:ext uri="{FF2B5EF4-FFF2-40B4-BE49-F238E27FC236}">
                <a16:creationId xmlns:a16="http://schemas.microsoft.com/office/drawing/2014/main" id="{A58E8258-E483-D44D-9E6C-B019AAFC1132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효과적인 강의 활용법</a:t>
            </a:r>
            <a:endParaRPr lang="ko-KR" altLang="en-US" sz="3000" dirty="0">
              <a:sym typeface="SpoqaHanSans-Bold"/>
            </a:endParaRPr>
          </a:p>
        </p:txBody>
      </p:sp>
      <p:sp>
        <p:nvSpPr>
          <p:cNvPr id="43" name="Shape 222">
            <a:extLst>
              <a:ext uri="{FF2B5EF4-FFF2-40B4-BE49-F238E27FC236}">
                <a16:creationId xmlns:a16="http://schemas.microsoft.com/office/drawing/2014/main" id="{79EB0F87-205D-3D4D-AFD2-D1FB8B93C8E0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A5DD45CE-FD18-9440-AC10-27C74F4F6550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효과적인 강의</a:t>
            </a:r>
            <a:endParaRPr lang="en-US" altLang="ko-KR" dirty="0"/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활용법</a:t>
            </a:r>
            <a:endParaRPr lang="en-US" altLang="ko-KR" dirty="0"/>
          </a:p>
        </p:txBody>
      </p:sp>
      <p:sp>
        <p:nvSpPr>
          <p:cNvPr id="17" name="Shape 226">
            <a:extLst>
              <a:ext uri="{FF2B5EF4-FFF2-40B4-BE49-F238E27FC236}">
                <a16:creationId xmlns:a16="http://schemas.microsoft.com/office/drawing/2014/main" id="{0F40DB5D-798E-DE41-9D14-00A085326A21}"/>
              </a:ext>
            </a:extLst>
          </p:cNvPr>
          <p:cNvSpPr/>
          <p:nvPr/>
        </p:nvSpPr>
        <p:spPr>
          <a:xfrm>
            <a:off x="8691600" y="4049688"/>
            <a:ext cx="698500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sz="4500" spc="-4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효과적인 강의 활용법</a:t>
            </a:r>
            <a:endParaRPr lang="en-US" dirty="0"/>
          </a:p>
        </p:txBody>
      </p:sp>
      <p:sp>
        <p:nvSpPr>
          <p:cNvPr id="42" name="Shape 227">
            <a:extLst>
              <a:ext uri="{FF2B5EF4-FFF2-40B4-BE49-F238E27FC236}">
                <a16:creationId xmlns:a16="http://schemas.microsoft.com/office/drawing/2014/main" id="{A18F3013-7B4B-3343-A7DB-0C80FBA0B0AF}"/>
              </a:ext>
            </a:extLst>
          </p:cNvPr>
          <p:cNvSpPr/>
          <p:nvPr/>
        </p:nvSpPr>
        <p:spPr>
          <a:xfrm>
            <a:off x="2105448" y="5305166"/>
            <a:ext cx="4892581" cy="7720608"/>
          </a:xfrm>
          <a:prstGeom prst="roundRect">
            <a:avLst>
              <a:gd name="adj" fmla="val 11972"/>
            </a:avLst>
          </a:prstGeom>
          <a:solidFill>
            <a:srgbClr val="FFFFFF"/>
          </a:solidFill>
          <a:ln w="57150">
            <a:solidFill>
              <a:srgbClr val="ED234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6F5D922-7386-604B-AB85-A4D34E0DC2B1}"/>
              </a:ext>
            </a:extLst>
          </p:cNvPr>
          <p:cNvSpPr/>
          <p:nvPr/>
        </p:nvSpPr>
        <p:spPr>
          <a:xfrm>
            <a:off x="2692547" y="5336509"/>
            <a:ext cx="1168043" cy="738738"/>
          </a:xfrm>
          <a:prstGeom prst="rect">
            <a:avLst/>
          </a:prstGeom>
          <a:solidFill>
            <a:srgbClr val="ED234B"/>
          </a:solidFill>
          <a:ln>
            <a:solidFill>
              <a:srgbClr val="ED2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DE" altLang="en-US" sz="32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셀프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A6C23B-BB8B-684B-9C2C-8B54F3DAA6B6}"/>
              </a:ext>
            </a:extLst>
          </p:cNvPr>
          <p:cNvSpPr txBox="1"/>
          <p:nvPr/>
        </p:nvSpPr>
        <p:spPr>
          <a:xfrm>
            <a:off x="2110086" y="8439452"/>
            <a:ext cx="4896544" cy="2229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DE" sz="3600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STEP</a:t>
            </a:r>
            <a:r>
              <a:rPr kumimoji="1" lang="en-US" altLang="ko-KR" sz="3600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36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혼자서 과제 풀어보기</a:t>
            </a:r>
            <a:endParaRPr kumimoji="1" lang="en-US" altLang="ko-KR" sz="3600" dirty="0">
              <a:solidFill>
                <a:srgbClr val="53585F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36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⭐️⭐️⭐️⭐️⭐️</a:t>
            </a:r>
            <a:endParaRPr kumimoji="1" lang="ko-Kore-DE" altLang="en-US" sz="3600" dirty="0">
              <a:solidFill>
                <a:srgbClr val="53585F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sp>
        <p:nvSpPr>
          <p:cNvPr id="19" name="Shape 227">
            <a:extLst>
              <a:ext uri="{FF2B5EF4-FFF2-40B4-BE49-F238E27FC236}">
                <a16:creationId xmlns:a16="http://schemas.microsoft.com/office/drawing/2014/main" id="{272E4E35-C1EF-274D-ABAE-B9E96CBFF84D}"/>
              </a:ext>
            </a:extLst>
          </p:cNvPr>
          <p:cNvSpPr/>
          <p:nvPr/>
        </p:nvSpPr>
        <p:spPr>
          <a:xfrm>
            <a:off x="7870726" y="5273824"/>
            <a:ext cx="6985001" cy="7720612"/>
          </a:xfrm>
          <a:prstGeom prst="roundRect">
            <a:avLst>
              <a:gd name="adj" fmla="val 11972"/>
            </a:avLst>
          </a:prstGeom>
          <a:solidFill>
            <a:srgbClr val="FFFFFF"/>
          </a:solidFill>
          <a:ln w="57150">
            <a:solidFill>
              <a:srgbClr val="7391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61EFC1-0033-1F46-8FD5-11C4FB360F68}"/>
              </a:ext>
            </a:extLst>
          </p:cNvPr>
          <p:cNvSpPr txBox="1"/>
          <p:nvPr/>
        </p:nvSpPr>
        <p:spPr>
          <a:xfrm>
            <a:off x="8914954" y="5900693"/>
            <a:ext cx="4896544" cy="2220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DE" sz="3600" b="1" dirty="0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STEP</a:t>
            </a:r>
            <a:r>
              <a:rPr kumimoji="1" lang="en-US" altLang="ko-KR" sz="3600" b="1" dirty="0">
                <a:solidFill>
                  <a:srgbClr val="7391FF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4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36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샘플 코드 분석 및 요구사항 구현</a:t>
            </a:r>
            <a:endParaRPr kumimoji="1" lang="ko-Kore-DE" altLang="en-US" sz="3600" dirty="0">
              <a:solidFill>
                <a:srgbClr val="53585F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sp>
        <p:nvSpPr>
          <p:cNvPr id="23" name="Shape 227">
            <a:extLst>
              <a:ext uri="{FF2B5EF4-FFF2-40B4-BE49-F238E27FC236}">
                <a16:creationId xmlns:a16="http://schemas.microsoft.com/office/drawing/2014/main" id="{39D91932-0E3B-3146-9FEC-FFDAB4F6D8D9}"/>
              </a:ext>
            </a:extLst>
          </p:cNvPr>
          <p:cNvSpPr/>
          <p:nvPr/>
        </p:nvSpPr>
        <p:spPr>
          <a:xfrm>
            <a:off x="15903919" y="5273824"/>
            <a:ext cx="6985001" cy="7720612"/>
          </a:xfrm>
          <a:prstGeom prst="roundRect">
            <a:avLst>
              <a:gd name="adj" fmla="val 11972"/>
            </a:avLst>
          </a:prstGeom>
          <a:solidFill>
            <a:srgbClr val="FFFFFF"/>
          </a:solidFill>
          <a:ln w="57150">
            <a:solidFill>
              <a:srgbClr val="ED234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8C1404-2767-734E-9E6B-6AEDA46AFDD9}"/>
              </a:ext>
            </a:extLst>
          </p:cNvPr>
          <p:cNvSpPr txBox="1"/>
          <p:nvPr/>
        </p:nvSpPr>
        <p:spPr>
          <a:xfrm>
            <a:off x="16316174" y="7672097"/>
            <a:ext cx="6212790" cy="306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DE" sz="3600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STEP</a:t>
            </a:r>
            <a:r>
              <a:rPr kumimoji="1" lang="en-US" altLang="ko-KR" sz="3600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5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36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못 푼 부분 다시 풀어보고</a:t>
            </a:r>
            <a:endParaRPr kumimoji="1" lang="en-US" altLang="ko-KR" sz="3600" dirty="0">
              <a:solidFill>
                <a:srgbClr val="53585F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36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기존 코드 </a:t>
            </a:r>
            <a:r>
              <a:rPr kumimoji="1" lang="ko-KR" altLang="en-US" sz="3600" dirty="0" err="1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리팩토링</a:t>
            </a:r>
            <a:r>
              <a:rPr kumimoji="1" lang="ko-KR" altLang="en-US" sz="36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</a:t>
            </a:r>
            <a:r>
              <a:rPr kumimoji="1" lang="ko-KR" altLang="en-US" sz="3600" dirty="0" err="1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진행해보기</a:t>
            </a:r>
            <a:endParaRPr kumimoji="1" lang="en-US" altLang="ko-KR" sz="3600" dirty="0">
              <a:solidFill>
                <a:srgbClr val="53585F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36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⭐️⭐️⭐️⭐️⭐️</a:t>
            </a:r>
            <a:endParaRPr kumimoji="1" lang="ko-Kore-DE" altLang="en-US" sz="3600" dirty="0">
              <a:solidFill>
                <a:srgbClr val="53585F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7473F1B-CD67-9241-A280-3B812EA8E3BD}"/>
              </a:ext>
            </a:extLst>
          </p:cNvPr>
          <p:cNvSpPr/>
          <p:nvPr/>
        </p:nvSpPr>
        <p:spPr>
          <a:xfrm>
            <a:off x="8646900" y="5305166"/>
            <a:ext cx="1168043" cy="738738"/>
          </a:xfrm>
          <a:prstGeom prst="rect">
            <a:avLst/>
          </a:prstGeom>
          <a:solidFill>
            <a:srgbClr val="739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DE" altLang="en-US" sz="32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강의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B7B2C0-FC00-7641-810D-9F5513864B7F}"/>
              </a:ext>
            </a:extLst>
          </p:cNvPr>
          <p:cNvSpPr/>
          <p:nvPr/>
        </p:nvSpPr>
        <p:spPr>
          <a:xfrm>
            <a:off x="16793373" y="5305166"/>
            <a:ext cx="1168043" cy="738738"/>
          </a:xfrm>
          <a:prstGeom prst="rect">
            <a:avLst/>
          </a:prstGeom>
          <a:solidFill>
            <a:srgbClr val="ED234B"/>
          </a:solidFill>
          <a:ln>
            <a:solidFill>
              <a:srgbClr val="ED2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DE" altLang="en-US" sz="32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셀프</a:t>
            </a:r>
          </a:p>
        </p:txBody>
      </p: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5704DA34-FE48-6541-9370-683D0D466447}"/>
              </a:ext>
            </a:extLst>
          </p:cNvPr>
          <p:cNvCxnSpPr>
            <a:stCxn id="19" idx="3"/>
            <a:endCxn id="23" idx="1"/>
          </p:cNvCxnSpPr>
          <p:nvPr/>
        </p:nvCxnSpPr>
        <p:spPr>
          <a:xfrm>
            <a:off x="14855727" y="9134130"/>
            <a:ext cx="1048192" cy="0"/>
          </a:xfrm>
          <a:prstGeom prst="line">
            <a:avLst/>
          </a:prstGeom>
          <a:ln w="57150">
            <a:solidFill>
              <a:srgbClr val="739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2E5FCC20-EF9F-C145-9128-E72E77306B0A}"/>
              </a:ext>
            </a:extLst>
          </p:cNvPr>
          <p:cNvCxnSpPr>
            <a:cxnSpLocks/>
          </p:cNvCxnSpPr>
          <p:nvPr/>
        </p:nvCxnSpPr>
        <p:spPr>
          <a:xfrm>
            <a:off x="6998029" y="9096551"/>
            <a:ext cx="872697" cy="0"/>
          </a:xfrm>
          <a:prstGeom prst="line">
            <a:avLst/>
          </a:prstGeom>
          <a:ln w="57150">
            <a:solidFill>
              <a:srgbClr val="739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5399036-95BB-5B4C-AAA3-63A517FF2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758" y="8439452"/>
            <a:ext cx="6381113" cy="370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8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22759</TotalTime>
  <Words>76</Words>
  <Application>Microsoft Macintosh PowerPoint</Application>
  <PresentationFormat>사용자 지정</PresentationFormat>
  <Paragraphs>38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이해나[ 학부졸업 / 경영학과 ]</cp:lastModifiedBy>
  <cp:revision>77</cp:revision>
  <dcterms:created xsi:type="dcterms:W3CDTF">2021-04-05T07:22:06Z</dcterms:created>
  <dcterms:modified xsi:type="dcterms:W3CDTF">2022-01-08T11:01:30Z</dcterms:modified>
</cp:coreProperties>
</file>