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60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F"/>
    <a:srgbClr val="ED234B"/>
    <a:srgbClr val="7391FF"/>
    <a:srgbClr val="C8D7FF"/>
    <a:srgbClr val="F0F5FF"/>
    <a:srgbClr val="EDEBEE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66"/>
    <p:restoredTop sz="95680"/>
  </p:normalViewPr>
  <p:slideViewPr>
    <p:cSldViewPr snapToObjects="1" showGuides="1">
      <p:cViewPr varScale="1">
        <p:scale>
          <a:sx n="35" d="100"/>
          <a:sy n="35" d="100"/>
        </p:scale>
        <p:origin x="192" y="2352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4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1/9/22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naver/d2codingfont/blob/master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ic.yarnpkg.com/en/docs/install#mac-stable" TargetMode="External"/><Relationship Id="rId5" Type="http://schemas.openxmlformats.org/officeDocument/2006/relationships/hyperlink" Target="https://nodejs.org/ko/download/" TargetMode="Externa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git-scm.com/book/ko/v2/%EC%8B%9C%EC%9E%91%ED%95%98%EA%B8%B0-Git-%EC%B5%9C%EC%B4%88-%EC%84%A4%EC%A0%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6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개발 환경 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개발 환경 설정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프로그램 설치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 err="1"/>
              <a:t>설치</a:t>
            </a:r>
            <a:r>
              <a:rPr lang="en-US" dirty="0"/>
              <a:t> </a:t>
            </a:r>
            <a:r>
              <a:rPr lang="en-US" dirty="0" err="1"/>
              <a:t>프로그램</a:t>
            </a:r>
            <a:r>
              <a:rPr lang="en-US" dirty="0"/>
              <a:t> </a:t>
            </a:r>
            <a:r>
              <a:rPr lang="en-US" dirty="0" err="1"/>
              <a:t>목록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8B955-A386-904A-9AD6-EAD8CDA9B780}"/>
              </a:ext>
            </a:extLst>
          </p:cNvPr>
          <p:cNvSpPr txBox="1"/>
          <p:nvPr/>
        </p:nvSpPr>
        <p:spPr>
          <a:xfrm>
            <a:off x="8010763" y="5134884"/>
            <a:ext cx="836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모든 프로그램은 촬영일 기준 </a:t>
            </a:r>
            <a:r>
              <a:rPr kumimoji="1" lang="en-US" altLang="ko-KR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(22.01) LTS 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버전</a:t>
            </a:r>
            <a:endParaRPr kumimoji="1" lang="ko-Kore-DE" altLang="en-US" sz="1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44ADC3-E0C0-DC40-A66D-A29C4C89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3287"/>
              </p:ext>
            </p:extLst>
          </p:nvPr>
        </p:nvGraphicFramePr>
        <p:xfrm>
          <a:off x="2470126" y="6353944"/>
          <a:ext cx="19730192" cy="6896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32548">
                  <a:extLst>
                    <a:ext uri="{9D8B030D-6E8A-4147-A177-3AD203B41FA5}">
                      <a16:colId xmlns:a16="http://schemas.microsoft.com/office/drawing/2014/main" val="1465631341"/>
                    </a:ext>
                  </a:extLst>
                </a:gridCol>
                <a:gridCol w="4932548">
                  <a:extLst>
                    <a:ext uri="{9D8B030D-6E8A-4147-A177-3AD203B41FA5}">
                      <a16:colId xmlns:a16="http://schemas.microsoft.com/office/drawing/2014/main" val="1459259884"/>
                    </a:ext>
                  </a:extLst>
                </a:gridCol>
                <a:gridCol w="4932548">
                  <a:extLst>
                    <a:ext uri="{9D8B030D-6E8A-4147-A177-3AD203B41FA5}">
                      <a16:colId xmlns:a16="http://schemas.microsoft.com/office/drawing/2014/main" val="777860116"/>
                    </a:ext>
                  </a:extLst>
                </a:gridCol>
                <a:gridCol w="4932548">
                  <a:extLst>
                    <a:ext uri="{9D8B030D-6E8A-4147-A177-3AD203B41FA5}">
                      <a16:colId xmlns:a16="http://schemas.microsoft.com/office/drawing/2014/main" val="947975783"/>
                    </a:ext>
                  </a:extLst>
                </a:gridCol>
              </a:tblGrid>
              <a:tr h="8654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이름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버전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설명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링크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60431"/>
                  </a:ext>
                </a:extLst>
              </a:tr>
              <a:tr h="1078771">
                <a:tc>
                  <a:txBody>
                    <a:bodyPr/>
                    <a:lstStyle/>
                    <a:p>
                      <a:pPr algn="ctr"/>
                      <a:r>
                        <a:rPr lang="en" sz="2800" b="1" i="0" dirty="0">
                          <a:solidFill>
                            <a:srgbClr val="ED234B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VS code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stable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코드 에디터</a:t>
                      </a:r>
                      <a:endParaRPr lang="en-US" altLang="ko-KR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en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262649"/>
                  </a:ext>
                </a:extLst>
              </a:tr>
              <a:tr h="936104">
                <a:tc rowSpan="2">
                  <a:txBody>
                    <a:bodyPr/>
                    <a:lstStyle/>
                    <a:p>
                      <a:pPr algn="ctr"/>
                      <a:r>
                        <a:rPr lang="en" sz="2800" b="1" i="0" dirty="0">
                          <a:solidFill>
                            <a:srgbClr val="ED234B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Node.js</a:t>
                      </a:r>
                    </a:p>
                    <a:p>
                      <a:pPr algn="ctr"/>
                      <a:r>
                        <a:rPr lang="en" sz="2800" b="1" i="0" dirty="0">
                          <a:solidFill>
                            <a:srgbClr val="ED234B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NPM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v16.13</a:t>
                      </a:r>
                      <a:endParaRPr lang="en-US" altLang="ko-KR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8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Javscript</a:t>
                      </a:r>
                      <a:r>
                        <a:rPr lang="en" altLang="ko-Kore-DE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 Runtime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https://nodejs.org/ko/download/</a:t>
                      </a:r>
                      <a:endParaRPr lang="en" altLang="ko-Kore-DE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546535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algn="ctr"/>
                      <a:r>
                        <a:rPr lang="en" sz="28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npm</a:t>
                      </a:r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 (v8.1)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v8.1</a:t>
                      </a:r>
                      <a:endParaRPr lang="en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Node Package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https://nodejs.org/ko/download/</a:t>
                      </a:r>
                      <a:endParaRPr lang="en" altLang="ko-Kore-DE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108085"/>
                  </a:ext>
                </a:extLst>
              </a:tr>
              <a:tr h="1281316">
                <a:tc>
                  <a:txBody>
                    <a:bodyPr/>
                    <a:lstStyle/>
                    <a:p>
                      <a:pPr algn="ctr"/>
                      <a:r>
                        <a:rPr lang="en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yarn </a:t>
                      </a:r>
                      <a:r>
                        <a:rPr lang="en-US" altLang="ko-KR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(</a:t>
                      </a:r>
                      <a:r>
                        <a:rPr lang="ko-KR" altLang="en-US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필수 </a:t>
                      </a:r>
                      <a:r>
                        <a:rPr lang="en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X</a:t>
                      </a:r>
                      <a:r>
                        <a:rPr lang="en-US" altLang="ko-KR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)</a:t>
                      </a:r>
                      <a:endParaRPr lang="en" sz="2800" b="1" i="0" dirty="0">
                        <a:solidFill>
                          <a:srgbClr val="7391FF"/>
                        </a:solidFill>
                        <a:latin typeface="SpoqaHanSans-Bold" panose="020B0500000000000000" pitchFamily="34" charset="-128"/>
                        <a:ea typeface="SpoqaHanSans-Bold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v1.22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Package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https://classic.yarnpkg.com/en/docs/install#mac-stable</a:t>
                      </a:r>
                      <a:endParaRPr lang="en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768728"/>
                  </a:ext>
                </a:extLst>
              </a:tr>
              <a:tr h="1281316">
                <a:tc>
                  <a:txBody>
                    <a:bodyPr/>
                    <a:lstStyle/>
                    <a:p>
                      <a:pPr algn="ctr"/>
                      <a:r>
                        <a:rPr lang="en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D2 Coding </a:t>
                      </a:r>
                      <a:r>
                        <a:rPr lang="en-US" altLang="ko-KR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(</a:t>
                      </a:r>
                      <a:r>
                        <a:rPr lang="ko-KR" altLang="en-US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필수 </a:t>
                      </a:r>
                      <a:r>
                        <a:rPr lang="en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X</a:t>
                      </a:r>
                      <a:r>
                        <a:rPr lang="en-US" altLang="ko-KR" sz="2800" b="1" i="0" dirty="0">
                          <a:solidFill>
                            <a:srgbClr val="7391FF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)</a:t>
                      </a:r>
                      <a:endParaRPr lang="en" sz="2800" b="1" i="0" dirty="0">
                        <a:solidFill>
                          <a:srgbClr val="7391FF"/>
                        </a:solidFill>
                        <a:latin typeface="SpoqaHanSans-Bold" panose="020B0500000000000000" pitchFamily="34" charset="-128"/>
                        <a:ea typeface="SpoqaHanSans-Bold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v1.3.2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개발용</a:t>
                      </a:r>
                      <a:r>
                        <a:rPr lang="en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 </a:t>
                      </a:r>
                      <a:r>
                        <a:rPr lang="en" sz="28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폰트</a:t>
                      </a:r>
                      <a:endParaRPr lang="en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</a:t>
                      </a:r>
                      <a:r>
                        <a:rPr lang="en" sz="24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</a:t>
                      </a:r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" sz="24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naver</a:t>
                      </a:r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/d2codingfont/blob/master/</a:t>
                      </a:r>
                      <a:r>
                        <a:rPr lang="en" sz="24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README.md</a:t>
                      </a:r>
                      <a:endParaRPr lang="en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96698"/>
                  </a:ext>
                </a:extLst>
              </a:tr>
              <a:tr h="589402"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06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개발 환경 설정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44ADC3-E0C0-DC40-A66D-A29C4C89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26187"/>
              </p:ext>
            </p:extLst>
          </p:nvPr>
        </p:nvGraphicFramePr>
        <p:xfrm>
          <a:off x="2470126" y="4985792"/>
          <a:ext cx="19730193" cy="4333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76731">
                  <a:extLst>
                    <a:ext uri="{9D8B030D-6E8A-4147-A177-3AD203B41FA5}">
                      <a16:colId xmlns:a16="http://schemas.microsoft.com/office/drawing/2014/main" val="1465631341"/>
                    </a:ext>
                  </a:extLst>
                </a:gridCol>
                <a:gridCol w="6576731">
                  <a:extLst>
                    <a:ext uri="{9D8B030D-6E8A-4147-A177-3AD203B41FA5}">
                      <a16:colId xmlns:a16="http://schemas.microsoft.com/office/drawing/2014/main" val="777860116"/>
                    </a:ext>
                  </a:extLst>
                </a:gridCol>
                <a:gridCol w="6576731">
                  <a:extLst>
                    <a:ext uri="{9D8B030D-6E8A-4147-A177-3AD203B41FA5}">
                      <a16:colId xmlns:a16="http://schemas.microsoft.com/office/drawing/2014/main" val="947975783"/>
                    </a:ext>
                  </a:extLst>
                </a:gridCol>
              </a:tblGrid>
              <a:tr h="8654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이름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설명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링크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60431"/>
                  </a:ext>
                </a:extLst>
              </a:tr>
              <a:tr h="1078771">
                <a:tc>
                  <a:txBody>
                    <a:bodyPr/>
                    <a:lstStyle/>
                    <a:p>
                      <a:pPr algn="ctr"/>
                      <a:r>
                        <a:rPr lang="en" sz="2800" b="1" i="0" dirty="0">
                          <a:solidFill>
                            <a:srgbClr val="ED234B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git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분산 버전 관리 툴</a:t>
                      </a:r>
                      <a:endParaRPr lang="en-US" altLang="ko-KR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https://git-</a:t>
                      </a:r>
                      <a:r>
                        <a:rPr lang="en" sz="24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scm.com</a:t>
                      </a:r>
                      <a:r>
                        <a:rPr lang="en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endParaRPr lang="en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262649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lang="en" sz="2800" b="1" i="0" dirty="0" err="1">
                          <a:solidFill>
                            <a:srgbClr val="ED234B"/>
                          </a:solidFill>
                          <a:latin typeface="SpoqaHanSans-Bold" panose="020B0500000000000000" pitchFamily="34" charset="-128"/>
                          <a:ea typeface="SpoqaHanSans-Bold" panose="020B0500000000000000" pitchFamily="34" charset="-128"/>
                        </a:rPr>
                        <a:t>github</a:t>
                      </a:r>
                      <a:endParaRPr lang="en" sz="2800" b="1" i="0" dirty="0">
                        <a:solidFill>
                          <a:srgbClr val="ED234B"/>
                        </a:solidFill>
                        <a:latin typeface="SpoqaHanSans-Bold" panose="020B0500000000000000" pitchFamily="34" charset="-128"/>
                        <a:ea typeface="SpoqaHanSans-Bold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DE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Git </a:t>
                      </a:r>
                      <a:r>
                        <a:rPr lang="ko-Kore-DE" altLang="en-US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원격 저장소를 제공하는</a:t>
                      </a:r>
                      <a:endParaRPr lang="en-US" altLang="ko-Kore-DE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DE" altLang="en-US" sz="28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</a:rPr>
                        <a:t>웹 서비스</a:t>
                      </a:r>
                      <a:endParaRPr lang="en" altLang="ko-Kore-DE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DE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</a:t>
                      </a:r>
                      <a:r>
                        <a:rPr lang="en" altLang="ko-Kore-DE" sz="2400" b="0" i="0" dirty="0" err="1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</a:t>
                      </a:r>
                      <a:r>
                        <a:rPr lang="en" altLang="ko-Kore-DE" sz="2400" b="0" i="0" dirty="0">
                          <a:solidFill>
                            <a:srgbClr val="53585F"/>
                          </a:solidFill>
                          <a:latin typeface="SpoqaHanSans-Regular" panose="020B0500000000000000" pitchFamily="34" charset="-128"/>
                          <a:ea typeface="SpoqaHanSans-Regular" panose="020B05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endParaRPr lang="en" altLang="ko-Kore-DE" sz="24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546535"/>
                  </a:ext>
                </a:extLst>
              </a:tr>
              <a:tr h="589402"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DE" altLang="en-US" sz="2800" b="0" i="0" dirty="0">
                        <a:solidFill>
                          <a:srgbClr val="53585F"/>
                        </a:solidFill>
                        <a:latin typeface="SpoqaHanSans-Regular" panose="020B0500000000000000" pitchFamily="34" charset="-128"/>
                        <a:ea typeface="SpoqaHanSans-Regular" panose="020B0500000000000000" pitchFamily="34" charset="-128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35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060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25F2FB-EA5A-CA47-B437-25C95A8BF151}"/>
              </a:ext>
            </a:extLst>
          </p:cNvPr>
          <p:cNvSpPr txBox="1"/>
          <p:nvPr/>
        </p:nvSpPr>
        <p:spPr>
          <a:xfrm>
            <a:off x="2470126" y="9018240"/>
            <a:ext cx="836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git config</a:t>
            </a:r>
            <a:r>
              <a:rPr kumimoji="1" lang="ko-KR" altLang="en-US" sz="32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확인하기</a:t>
            </a:r>
            <a:endParaRPr kumimoji="1" lang="en-US" altLang="ko-KR" sz="32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F3EC7-DA0F-6D46-9ED1-E06C7C1CB895}"/>
              </a:ext>
            </a:extLst>
          </p:cNvPr>
          <p:cNvSpPr txBox="1"/>
          <p:nvPr/>
        </p:nvSpPr>
        <p:spPr>
          <a:xfrm>
            <a:off x="11823209" y="9775080"/>
            <a:ext cx="8360885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28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의 </a:t>
            </a:r>
            <a:r>
              <a:rPr kumimoji="1" lang="en-US" altLang="ko-KR" sz="28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username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과 </a:t>
            </a:r>
            <a:r>
              <a:rPr kumimoji="1" lang="en-US" altLang="ko-KR" sz="28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user email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을 기억한 뒤</a:t>
            </a:r>
            <a:endParaRPr kumimoji="1" lang="en-US" altLang="ko-KR" sz="28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 config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에 설정 </a:t>
            </a:r>
            <a:endParaRPr kumimoji="1" lang="en-US" altLang="ko-KR" sz="28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2D5D3-6023-BF4C-A766-2631392BA85F}"/>
              </a:ext>
            </a:extLst>
          </p:cNvPr>
          <p:cNvSpPr txBox="1"/>
          <p:nvPr/>
        </p:nvSpPr>
        <p:spPr>
          <a:xfrm>
            <a:off x="11823209" y="9055000"/>
            <a:ext cx="836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git config</a:t>
            </a:r>
            <a:r>
              <a:rPr kumimoji="1" lang="ko-KR" altLang="en-US" sz="32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가 설정되어 있지 않다면</a:t>
            </a:r>
            <a:r>
              <a:rPr kumimoji="1" lang="en-US" altLang="ko-KR" sz="32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BF61C-C532-BB47-A32C-973AE7213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3527" y="11075843"/>
            <a:ext cx="7948292" cy="1987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1529F4-51CF-D342-894F-AE180DA8B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31" y="9792311"/>
            <a:ext cx="7621306" cy="1987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BB3A68-F8B9-FD47-A1B1-D7D228C45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209" y="11970568"/>
            <a:ext cx="7618428" cy="10923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0CF904-CBB8-0B4A-B886-2397D4B4B6ED}"/>
              </a:ext>
            </a:extLst>
          </p:cNvPr>
          <p:cNvSpPr txBox="1"/>
          <p:nvPr/>
        </p:nvSpPr>
        <p:spPr>
          <a:xfrm>
            <a:off x="17303774" y="13221894"/>
            <a:ext cx="655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DE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https://git-scm.com/book/ko/v2/</a:t>
            </a:r>
            <a:r>
              <a:rPr lang="ko-KR" altLang="en-US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시작하기</a:t>
            </a:r>
            <a:r>
              <a:rPr lang="en-US" altLang="ko-KR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-</a:t>
            </a:r>
            <a:r>
              <a:rPr lang="en" altLang="ko-Kore-DE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Git-</a:t>
            </a:r>
            <a:r>
              <a:rPr lang="ko-KR" altLang="en-US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최초</a:t>
            </a:r>
            <a:r>
              <a:rPr lang="en-US" altLang="ko-KR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-</a:t>
            </a:r>
            <a:r>
              <a:rPr lang="ko-KR" altLang="en-US" dirty="0">
                <a:effectLst/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9"/>
              </a:rPr>
              <a:t>설정</a:t>
            </a:r>
            <a:endParaRPr lang="ko-Kore-DE" altLang="en-US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23895</TotalTime>
  <Words>195</Words>
  <Application>Microsoft Macintosh PowerPoint</Application>
  <PresentationFormat>사용자 지정</PresentationFormat>
  <Paragraphs>53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92</cp:revision>
  <dcterms:created xsi:type="dcterms:W3CDTF">2021-04-05T07:22:06Z</dcterms:created>
  <dcterms:modified xsi:type="dcterms:W3CDTF">2022-01-09T08:16:06Z</dcterms:modified>
</cp:coreProperties>
</file>