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949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688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34B"/>
    <a:srgbClr val="53585F"/>
    <a:srgbClr val="7391FF"/>
    <a:srgbClr val="C8D7FF"/>
    <a:srgbClr val="F0F5FF"/>
    <a:srgbClr val="EDEBEE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7"/>
    <p:restoredTop sz="95680"/>
  </p:normalViewPr>
  <p:slideViewPr>
    <p:cSldViewPr snapToObjects="1" showGuides="1">
      <p:cViewPr varScale="1">
        <p:scale>
          <a:sx n="62" d="100"/>
          <a:sy n="62" d="100"/>
        </p:scale>
        <p:origin x="272" y="200"/>
      </p:cViewPr>
      <p:guideLst>
        <p:guide pos="966"/>
        <p:guide pos="13123"/>
        <p:guide orient="horz" pos="7949"/>
        <p:guide pos="12533"/>
        <p:guide orient="horz" pos="1871"/>
        <p:guide orient="horz" pos="2415"/>
        <p:guide pos="1511"/>
        <p:guide orient="horz" pos="918"/>
        <p:guide pos="3688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4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1/10/22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nameee/mini-signup-form/wiki/%08&#50836;&#44396;&#49324;&#54637;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hanameee.github.io/mini-signup-form/src/" TargetMode="External"/><Relationship Id="rId4" Type="http://schemas.openxmlformats.org/officeDocument/2006/relationships/hyperlink" Target="https://github.com/hanameee/mini-signup-form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7500" dirty="0">
                <a:sym typeface="SpoqaHanSans-Bold"/>
              </a:rPr>
              <a:t>과제 </a:t>
            </a:r>
            <a:r>
              <a:rPr lang="en-US" altLang="ko-KR" sz="7500" dirty="0">
                <a:sym typeface="SpoqaHanSans-Bold"/>
              </a:rPr>
              <a:t>1 - </a:t>
            </a:r>
            <a:r>
              <a:rPr lang="ko-KR" altLang="en-US" sz="7500" dirty="0">
                <a:sym typeface="SpoqaHanSans-Bold"/>
              </a:rPr>
              <a:t>회원가입 폼</a:t>
            </a: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사전 준비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과제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1 -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회원가입 폼</a:t>
            </a: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준비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과제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회원가입 폼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B9980E-1D5F-B74E-93CE-B6D7359B7A9E}"/>
              </a:ext>
            </a:extLst>
          </p:cNvPr>
          <p:cNvSpPr txBox="1"/>
          <p:nvPr/>
        </p:nvSpPr>
        <p:spPr>
          <a:xfrm>
            <a:off x="2259850" y="7385283"/>
            <a:ext cx="741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DE" sz="28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kumimoji="1" lang="en-US" altLang="ko-Kore-DE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ore-DE" altLang="en-US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저장소</a:t>
            </a:r>
            <a:endParaRPr kumimoji="1" lang="en-US" altLang="ko-Kore-DE" sz="28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hanameee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/mini-signup-form</a:t>
            </a:r>
            <a:endParaRPr kumimoji="1" lang="ko-Kore-DE" altLang="en-US" sz="20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E3C95E-9485-E240-BC03-4CDF33945735}"/>
              </a:ext>
            </a:extLst>
          </p:cNvPr>
          <p:cNvSpPr/>
          <p:nvPr/>
        </p:nvSpPr>
        <p:spPr>
          <a:xfrm>
            <a:off x="2851054" y="6263278"/>
            <a:ext cx="4731640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DE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1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Boilerplate 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코드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7A18B7-10EA-9744-8350-430D3002CF4F}"/>
              </a:ext>
            </a:extLst>
          </p:cNvPr>
          <p:cNvSpPr/>
          <p:nvPr/>
        </p:nvSpPr>
        <p:spPr>
          <a:xfrm>
            <a:off x="9779737" y="6263278"/>
            <a:ext cx="4731640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2.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sz="3600" dirty="0" err="1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완성본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데모 페이지 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CDC5D1-B17C-7B41-95E8-F472A3283980}"/>
              </a:ext>
            </a:extLst>
          </p:cNvPr>
          <p:cNvSpPr/>
          <p:nvPr/>
        </p:nvSpPr>
        <p:spPr>
          <a:xfrm>
            <a:off x="16708420" y="6263278"/>
            <a:ext cx="4731640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3.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사전 과제 요구사항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2C8344-4B07-EC48-A345-2ABDD49FA783}"/>
              </a:ext>
            </a:extLst>
          </p:cNvPr>
          <p:cNvSpPr txBox="1"/>
          <p:nvPr/>
        </p:nvSpPr>
        <p:spPr>
          <a:xfrm>
            <a:off x="9326798" y="7385283"/>
            <a:ext cx="634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DE" sz="28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kumimoji="1" lang="en-US" altLang="ko-Kore-DE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pages</a:t>
            </a:r>
            <a:endParaRPr kumimoji="1" lang="en-US" altLang="ko-Kore-DE" sz="2800" b="1" dirty="0">
              <a:solidFill>
                <a:srgbClr val="7391FF"/>
              </a:solidFill>
              <a:latin typeface="SpoqaHanSans-Bold" panose="020B0500000000000000" pitchFamily="34" charset="-128"/>
              <a:ea typeface="SpoqaHanSans-Bold" panose="020B0500000000000000" pitchFamily="34" charset="-128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hanameee.github.io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/mini-signup-form/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kumimoji="1" lang="en" altLang="ko-Kore-DE" sz="20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3658B0-0B05-D443-9CFE-382DF2712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130" y="8448031"/>
            <a:ext cx="4845487" cy="48906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75CC91-9F44-8D4A-956D-D7355B377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1227" y="8448032"/>
            <a:ext cx="4637565" cy="48906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52F2C8-D9AD-F248-ABE4-224A35521908}"/>
              </a:ext>
            </a:extLst>
          </p:cNvPr>
          <p:cNvSpPr txBox="1"/>
          <p:nvPr/>
        </p:nvSpPr>
        <p:spPr>
          <a:xfrm>
            <a:off x="16273991" y="7303403"/>
            <a:ext cx="70940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DE" sz="28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kumimoji="1" lang="en-US" altLang="ko-Kore-DE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wiki</a:t>
            </a:r>
            <a:endParaRPr kumimoji="1" lang="en-US" altLang="ko-Kore-DE" sz="2800" b="1" dirty="0">
              <a:solidFill>
                <a:srgbClr val="7391FF"/>
              </a:solidFill>
              <a:latin typeface="SpoqaHanSans-Bold" panose="020B0500000000000000" pitchFamily="34" charset="-128"/>
              <a:ea typeface="SpoqaHanSans-Bold" panose="020B0500000000000000" pitchFamily="34" charset="-128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hanameee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/mini-signup-form/wiki/%08</a:t>
            </a:r>
            <a:r>
              <a:rPr kumimoji="1" lang="ko-Kore-DE" altLang="en-US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요구사항</a:t>
            </a:r>
            <a:endParaRPr kumimoji="1" lang="en" altLang="ko-Kore-DE" sz="20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17F6AF-882D-7C46-87C5-5750A7EAA7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55457" y="8448031"/>
            <a:ext cx="4637566" cy="48906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D40B84-23B7-224A-8922-A0B6CFCCBCA0}"/>
              </a:ext>
            </a:extLst>
          </p:cNvPr>
          <p:cNvSpPr txBox="1"/>
          <p:nvPr/>
        </p:nvSpPr>
        <p:spPr>
          <a:xfrm>
            <a:off x="3744735" y="4987533"/>
            <a:ext cx="16892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DE" altLang="en-US" sz="36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https://github.com/hanameee/mini-signup-form</a:t>
            </a:r>
            <a:endParaRPr lang="ko-Kore-DE" altLang="en-US" sz="3600" b="1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83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23040</TotalTime>
  <Words>88</Words>
  <Application>Microsoft Macintosh PowerPoint</Application>
  <PresentationFormat>사용자 지정</PresentationFormat>
  <Paragraphs>19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이해나[ 학부졸업 / 경영학과 ]</cp:lastModifiedBy>
  <cp:revision>85</cp:revision>
  <dcterms:created xsi:type="dcterms:W3CDTF">2021-04-05T07:22:06Z</dcterms:created>
  <dcterms:modified xsi:type="dcterms:W3CDTF">2022-01-10T14:09:57Z</dcterms:modified>
</cp:coreProperties>
</file>