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949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688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85F"/>
    <a:srgbClr val="ED234B"/>
    <a:srgbClr val="7391FF"/>
    <a:srgbClr val="C8D7FF"/>
    <a:srgbClr val="F0F5FF"/>
    <a:srgbClr val="EDEBEE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03"/>
    <p:restoredTop sz="95680"/>
  </p:normalViewPr>
  <p:slideViewPr>
    <p:cSldViewPr snapToObjects="1" showGuides="1">
      <p:cViewPr>
        <p:scale>
          <a:sx n="60" d="100"/>
          <a:sy n="60" d="100"/>
        </p:scale>
        <p:origin x="-392" y="264"/>
      </p:cViewPr>
      <p:guideLst>
        <p:guide pos="966"/>
        <p:guide pos="13123"/>
        <p:guide orient="horz" pos="7949"/>
        <p:guide pos="12533"/>
        <p:guide orient="horz" pos="1871"/>
        <p:guide orient="horz" pos="2415"/>
        <p:guide pos="1511"/>
        <p:guide orient="horz" pos="918"/>
        <p:guide pos="3688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2/13/22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4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2/13/22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2/13/22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2/13/22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2/13/22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2/13/22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2/13/22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2/13/22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2/13/22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2/13/22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2/13/22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2/13/22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2/13/22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s://github.com/hanameee/mini-stopwatch/wiki/&#50836;&#44396;&#49324;&#54637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nameee.github.io/mini-stopwatch/src/" TargetMode="External"/><Relationship Id="rId5" Type="http://schemas.openxmlformats.org/officeDocument/2006/relationships/hyperlink" Target="https://github.com/hanameee/mini-signup-form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github.com/hanameee/mini-stopwatch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7500" dirty="0">
                <a:sym typeface="SpoqaHanSans-Bold"/>
              </a:rPr>
              <a:t>과제 </a:t>
            </a:r>
            <a:r>
              <a:rPr lang="en-US" altLang="ko-KR" sz="7500" dirty="0">
                <a:sym typeface="SpoqaHanSans-Bold"/>
              </a:rPr>
              <a:t>2 – </a:t>
            </a:r>
            <a:r>
              <a:rPr lang="ko-KR" altLang="en-US" sz="7500" dirty="0">
                <a:sym typeface="SpoqaHanSans-Bold"/>
              </a:rPr>
              <a:t>스톱워치</a:t>
            </a: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사전 준비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과제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2 -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스톱워치</a:t>
            </a:r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준비</a:t>
            </a:r>
            <a:endParaRPr lang="en-US" altLang="ko-KR" dirty="0"/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스톱워치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B9980E-1D5F-B74E-93CE-B6D7359B7A9E}"/>
              </a:ext>
            </a:extLst>
          </p:cNvPr>
          <p:cNvSpPr txBox="1"/>
          <p:nvPr/>
        </p:nvSpPr>
        <p:spPr>
          <a:xfrm>
            <a:off x="2259850" y="7385283"/>
            <a:ext cx="741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DE" sz="2800" dirty="0" err="1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Github</a:t>
            </a:r>
            <a:r>
              <a:rPr kumimoji="1" lang="en-US" altLang="ko-Kore-DE" sz="28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ko-Kore-DE" altLang="en-US" sz="28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저장소</a:t>
            </a:r>
            <a:endParaRPr kumimoji="1" lang="en-US" altLang="ko-Kore-DE" sz="2800" dirty="0">
              <a:solidFill>
                <a:srgbClr val="7391F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1" lang="en" altLang="ko-Kore-DE" sz="20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kumimoji="1" lang="en" altLang="ko-Kore-DE" sz="2000" dirty="0" err="1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hanameee</a:t>
            </a:r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/mini-stopwatch</a:t>
            </a:r>
            <a:endParaRPr kumimoji="1" lang="ko-Kore-DE" altLang="en-US" sz="20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E3C95E-9485-E240-BC03-4CDF33945735}"/>
              </a:ext>
            </a:extLst>
          </p:cNvPr>
          <p:cNvSpPr/>
          <p:nvPr/>
        </p:nvSpPr>
        <p:spPr>
          <a:xfrm>
            <a:off x="2851054" y="6263278"/>
            <a:ext cx="4731640" cy="738738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DE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1</a:t>
            </a:r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.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Boilerplate 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코드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7A18B7-10EA-9744-8350-430D3002CF4F}"/>
              </a:ext>
            </a:extLst>
          </p:cNvPr>
          <p:cNvSpPr/>
          <p:nvPr/>
        </p:nvSpPr>
        <p:spPr>
          <a:xfrm>
            <a:off x="9779737" y="6263278"/>
            <a:ext cx="4731640" cy="738738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2.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ko-KR" altLang="en-US" sz="3600" dirty="0" err="1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완성본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데모 페이지 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CDC5D1-B17C-7B41-95E8-F472A3283980}"/>
              </a:ext>
            </a:extLst>
          </p:cNvPr>
          <p:cNvSpPr/>
          <p:nvPr/>
        </p:nvSpPr>
        <p:spPr>
          <a:xfrm>
            <a:off x="16708420" y="6263278"/>
            <a:ext cx="4731640" cy="738738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3.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사전 과제 요구사항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2C8344-4B07-EC48-A345-2ABDD49FA783}"/>
              </a:ext>
            </a:extLst>
          </p:cNvPr>
          <p:cNvSpPr txBox="1"/>
          <p:nvPr/>
        </p:nvSpPr>
        <p:spPr>
          <a:xfrm>
            <a:off x="9326798" y="7385283"/>
            <a:ext cx="6349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DE" sz="2800" dirty="0" err="1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Github</a:t>
            </a:r>
            <a:r>
              <a:rPr kumimoji="1" lang="en-US" altLang="ko-Kore-DE" sz="28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pages</a:t>
            </a:r>
            <a:endParaRPr kumimoji="1" lang="en-US" altLang="ko-Kore-DE" sz="2800" b="1" dirty="0">
              <a:solidFill>
                <a:srgbClr val="7391FF"/>
              </a:solidFill>
              <a:latin typeface="SpoqaHanSans-Bold" panose="020B0500000000000000" pitchFamily="34" charset="-128"/>
              <a:ea typeface="SpoqaHanSans-Bold" panose="020B0500000000000000" pitchFamily="34" charset="-128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https://hanameee.github.io/mini-stopwatch/src/</a:t>
            </a:r>
            <a:endParaRPr kumimoji="1" lang="en" altLang="ko-Kore-DE" sz="20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52F2C8-D9AD-F248-ABE4-224A35521908}"/>
              </a:ext>
            </a:extLst>
          </p:cNvPr>
          <p:cNvSpPr txBox="1"/>
          <p:nvPr/>
        </p:nvSpPr>
        <p:spPr>
          <a:xfrm>
            <a:off x="16273991" y="7303403"/>
            <a:ext cx="70940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DE" sz="2800" dirty="0" err="1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Github</a:t>
            </a:r>
            <a:r>
              <a:rPr kumimoji="1" lang="en-US" altLang="ko-Kore-DE" sz="28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wiki</a:t>
            </a:r>
            <a:endParaRPr kumimoji="1" lang="en-US" altLang="ko-Kore-DE" sz="2800" b="1" dirty="0">
              <a:solidFill>
                <a:srgbClr val="7391FF"/>
              </a:solidFill>
              <a:latin typeface="SpoqaHanSans-Bold" panose="020B0500000000000000" pitchFamily="34" charset="-128"/>
              <a:ea typeface="SpoqaHanSans-Bold" panose="020B0500000000000000" pitchFamily="34" charset="-128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kumimoji="1" lang="en" altLang="ko-Kore-DE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https://github.com/hanameee/mini-stopwatch/wiki/</a:t>
            </a:r>
            <a:r>
              <a:rPr kumimoji="1" lang="ko-Kore-DE" altLang="en-US" sz="2000" dirty="0">
                <a:solidFill>
                  <a:srgbClr val="53585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요구사항</a:t>
            </a:r>
            <a:endParaRPr kumimoji="1" lang="en" altLang="ko-Kore-DE" sz="2000" dirty="0">
              <a:solidFill>
                <a:srgbClr val="53585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D40B84-23B7-224A-8922-A0B6CFCCBCA0}"/>
              </a:ext>
            </a:extLst>
          </p:cNvPr>
          <p:cNvSpPr txBox="1"/>
          <p:nvPr/>
        </p:nvSpPr>
        <p:spPr>
          <a:xfrm>
            <a:off x="3744735" y="4987533"/>
            <a:ext cx="16892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DE" altLang="en-US" sz="3600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https://github.com/hanameee/mini-s</a:t>
            </a:r>
            <a:r>
              <a:rPr lang="en-US" altLang="ko-Kore-DE" sz="3600" b="1" dirty="0" err="1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topwatch</a:t>
            </a:r>
            <a:endParaRPr lang="ko-Kore-DE" altLang="en-US" sz="3600" b="1" dirty="0">
              <a:solidFill>
                <a:srgbClr val="ED234B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EED043-D331-7A4D-A4E4-D718DBEBE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51496" y="8442176"/>
            <a:ext cx="4845487" cy="49253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566133-6F0E-1148-BBDC-3AED141D0E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4130" y="8449780"/>
            <a:ext cx="4845487" cy="49253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335AEA-1462-AC49-9861-35CA26F863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1356" y="8449780"/>
            <a:ext cx="4845487" cy="492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23045</TotalTime>
  <Words>85</Words>
  <Application>Microsoft Macintosh PowerPoint</Application>
  <PresentationFormat>사용자 지정</PresentationFormat>
  <Paragraphs>19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이해나[ 학부졸업 / 경영학과 ]</cp:lastModifiedBy>
  <cp:revision>86</cp:revision>
  <dcterms:created xsi:type="dcterms:W3CDTF">2021-04-05T07:22:06Z</dcterms:created>
  <dcterms:modified xsi:type="dcterms:W3CDTF">2022-02-13T03:39:26Z</dcterms:modified>
</cp:coreProperties>
</file>