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3047800" y="2244725"/>
            <a:ext cx="18286812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3047800" y="7204075"/>
            <a:ext cx="18286812" cy="33115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  <a:lvl2pPr marL="0" indent="0" algn="ctr">
              <a:buSzTx/>
              <a:buFontTx/>
              <a:buNone/>
              <a:defRPr sz="4800"/>
            </a:lvl2pPr>
            <a:lvl3pPr marL="0" indent="0" algn="ctr">
              <a:buSzTx/>
              <a:buFontTx/>
              <a:buNone/>
              <a:defRPr sz="4800"/>
            </a:lvl3pPr>
            <a:lvl4pPr marL="0" indent="0" algn="ctr">
              <a:buSzTx/>
              <a:buFontTx/>
              <a:buNone/>
              <a:defRPr sz="4800"/>
            </a:lvl4pPr>
            <a:lvl5pPr marL="0" indent="0" algn="ctr">
              <a:buSzTx/>
              <a:buFontTx/>
              <a:buNone/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1663593" y="3419480"/>
            <a:ext cx="21029833" cy="5705477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1663593" y="9178928"/>
            <a:ext cx="21029833" cy="300037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1676291" y="3651251"/>
            <a:ext cx="10362526" cy="8702679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1679467" y="730251"/>
            <a:ext cx="21029833" cy="2651126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1679468" y="3362325"/>
            <a:ext cx="10314904" cy="164782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4800"/>
            </a:lvl1pPr>
            <a:lvl2pPr marL="0" indent="0">
              <a:buSzTx/>
              <a:buFontTx/>
              <a:buNone/>
              <a:defRPr b="1" sz="4800"/>
            </a:lvl2pPr>
            <a:lvl3pPr marL="0" indent="0">
              <a:buSzTx/>
              <a:buFontTx/>
              <a:buNone/>
              <a:defRPr b="1" sz="4800"/>
            </a:lvl3pPr>
            <a:lvl4pPr marL="0" indent="0">
              <a:buSzTx/>
              <a:buFontTx/>
              <a:buNone/>
              <a:defRPr b="1" sz="4800"/>
            </a:lvl4pPr>
            <a:lvl5pPr marL="0" indent="0">
              <a:buSzTx/>
              <a:buFontTx/>
              <a:buNone/>
              <a:defRPr b="1"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12343601" y="3362323"/>
            <a:ext cx="10365701" cy="164782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10365699" y="1974855"/>
            <a:ext cx="12343599" cy="9747251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1436877" indent="-522499">
              <a:defRPr sz="6400"/>
            </a:lvl2pPr>
            <a:lvl3pPr marL="2438337" indent="-609581">
              <a:defRPr sz="6400"/>
            </a:lvl3pPr>
            <a:lvl4pPr marL="3474632" indent="-731498">
              <a:defRPr sz="6400"/>
            </a:lvl4pPr>
            <a:lvl5pPr marL="4389008" indent="-731497">
              <a:defRPr sz="6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1679467" y="4114801"/>
            <a:ext cx="7863962" cy="76231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0365699" y="1974855"/>
            <a:ext cx="12343599" cy="97472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0">
              <a:buSzTx/>
              <a:buFontTx/>
              <a:buNone/>
              <a:defRPr sz="3200"/>
            </a:lvl2pPr>
            <a:lvl3pPr marL="0" indent="0">
              <a:buSzTx/>
              <a:buFontTx/>
              <a:buNone/>
              <a:defRPr sz="3200"/>
            </a:lvl3pPr>
            <a:lvl4pPr marL="0" indent="0">
              <a:buSzTx/>
              <a:buFontTx/>
              <a:buNone/>
              <a:defRPr sz="3200"/>
            </a:lvl4pPr>
            <a:lvl5pPr marL="0" indent="0">
              <a:buSzTx/>
              <a:buFont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76291" y="730251"/>
            <a:ext cx="21029833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76291" y="3651251"/>
            <a:ext cx="21029833" cy="8702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2293018" y="12881592"/>
            <a:ext cx="413107" cy="39246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187" marR="0" indent="-457187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447762" marR="0" indent="-533384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2468816" marR="0" indent="-640060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3454312" marR="0" indent="-711179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4368689" marR="0" indent="-711179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5283067" marR="0" indent="-711179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6197446" marR="0" indent="-711179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7111820" marR="0" indent="-711179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8026197" marR="0" indent="-711179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ithub.com/hanameee/wallpaper-search-engine" TargetMode="External"/><Relationship Id="rId4" Type="http://schemas.openxmlformats.org/officeDocument/2006/relationships/hyperlink" Target="https://github.com/hanameee/wallpaper-search-engine/wiki/%EC%9A%94%EA%B5%AC%EC%82%AC%ED%95%AD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219"/>
          <p:cNvSpPr txBox="1"/>
          <p:nvPr/>
        </p:nvSpPr>
        <p:spPr>
          <a:xfrm>
            <a:off x="2781300" y="3689646"/>
            <a:ext cx="17526000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>
              <a:defRPr b="1" spc="-75"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메인 과제 - 배경화면 검색 엔진</a:t>
            </a:r>
          </a:p>
          <a:p>
            <a:pPr algn="r">
              <a:defRPr b="1" spc="-39" sz="4000">
                <a:latin typeface="SpoqaHanSans-Bold"/>
                <a:ea typeface="SpoqaHanSans-Bold"/>
                <a:cs typeface="SpoqaHanSans-Bold"/>
                <a:sym typeface="SpoqaHanSans-Bold"/>
              </a:defRPr>
            </a:pPr>
          </a:p>
          <a:p>
            <a:pPr algn="r">
              <a:defRPr b="1" spc="-39" sz="4000">
                <a:solidFill>
                  <a:srgbClr val="ED234B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1 </a:t>
            </a:r>
            <a:r>
              <a:rPr>
                <a:solidFill>
                  <a:srgbClr val="000000"/>
                </a:solidFill>
              </a:rPr>
              <a:t>사전 준비</a:t>
            </a:r>
          </a:p>
        </p:txBody>
      </p:sp>
      <p:sp>
        <p:nvSpPr>
          <p:cNvPr id="95" name="슬라이드 번호 개체 틀 4"/>
          <p:cNvSpPr txBox="1"/>
          <p:nvPr>
            <p:ph type="sldNum" sz="quarter" idx="4294967295"/>
          </p:nvPr>
        </p:nvSpPr>
        <p:spPr>
          <a:xfrm>
            <a:off x="12083033" y="13170581"/>
            <a:ext cx="216343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500">
                <a:latin typeface="SpoqaHanSans-Light"/>
                <a:ea typeface="SpoqaHanSans-Light"/>
                <a:cs typeface="SpoqaHanSans-Light"/>
                <a:sym typeface="SpoqaHanSans-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224"/>
          <p:cNvSpPr txBox="1"/>
          <p:nvPr/>
        </p:nvSpPr>
        <p:spPr>
          <a:xfrm>
            <a:off x="1524000" y="1460302"/>
            <a:ext cx="44450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>
              <a:spcBef>
                <a:spcPts val="1000"/>
              </a:spcBef>
              <a:defRPr b="1" spc="-58" sz="30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강의 리소스 안내</a:t>
            </a:r>
          </a:p>
        </p:txBody>
      </p:sp>
      <p:sp>
        <p:nvSpPr>
          <p:cNvPr id="98" name="Shape 222"/>
          <p:cNvSpPr txBox="1"/>
          <p:nvPr/>
        </p:nvSpPr>
        <p:spPr>
          <a:xfrm>
            <a:off x="20828000" y="1408034"/>
            <a:ext cx="254000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lnSpc>
                <a:spcPct val="90000"/>
              </a:lnSpc>
              <a:defRPr b="1" sz="5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1</a:t>
            </a:r>
            <a:r>
              <a:rPr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9" name="Shape 223"/>
          <p:cNvSpPr txBox="1"/>
          <p:nvPr/>
        </p:nvSpPr>
        <p:spPr>
          <a:xfrm>
            <a:off x="20828000" y="2200124"/>
            <a:ext cx="254000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사전 준비</a:t>
            </a:r>
          </a:p>
        </p:txBody>
      </p:sp>
      <p:sp>
        <p:nvSpPr>
          <p:cNvPr id="100" name="Shape 226"/>
          <p:cNvSpPr txBox="1"/>
          <p:nvPr/>
        </p:nvSpPr>
        <p:spPr>
          <a:xfrm>
            <a:off x="8691598" y="3976959"/>
            <a:ext cx="69850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>
            <a:lvl1pPr algn="ctr" defTabSz="457200">
              <a:spcBef>
                <a:spcPts val="1200"/>
              </a:spcBef>
              <a:defRPr b="1" spc="-45" sz="4500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메인 과제 - 강의 리소스 안내</a:t>
            </a:r>
          </a:p>
        </p:txBody>
      </p:sp>
      <p:sp>
        <p:nvSpPr>
          <p:cNvPr id="101" name="TextBox 21"/>
          <p:cNvSpPr txBox="1"/>
          <p:nvPr/>
        </p:nvSpPr>
        <p:spPr>
          <a:xfrm>
            <a:off x="5008444" y="7176127"/>
            <a:ext cx="7326862" cy="1062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Github 저장소</a:t>
            </a:r>
          </a:p>
          <a:p>
            <a:pPr>
              <a:defRPr sz="2000" u="sng">
                <a:solidFill>
                  <a:srgbClr val="505050"/>
                </a:solidFill>
                <a:uFill>
                  <a:solidFill>
                    <a:srgbClr val="0563C1"/>
                  </a:solidFill>
                </a:u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https://github.com/hanameee/wallpaper-search-engine</a:t>
            </a:r>
          </a:p>
        </p:txBody>
      </p:sp>
      <p:grpSp>
        <p:nvGrpSpPr>
          <p:cNvPr id="104" name="직사각형 5"/>
          <p:cNvGrpSpPr/>
          <p:nvPr/>
        </p:nvGrpSpPr>
        <p:grpSpPr>
          <a:xfrm>
            <a:off x="5553926" y="6046661"/>
            <a:ext cx="4731645" cy="777239"/>
            <a:chOff x="0" y="0"/>
            <a:chExt cx="4731644" cy="777238"/>
          </a:xfrm>
        </p:grpSpPr>
        <p:sp>
          <p:nvSpPr>
            <p:cNvPr id="102" name="직사각형"/>
            <p:cNvSpPr/>
            <p:nvPr/>
          </p:nvSpPr>
          <p:spPr>
            <a:xfrm>
              <a:off x="0" y="19249"/>
              <a:ext cx="4731645" cy="738741"/>
            </a:xfrm>
            <a:prstGeom prst="rect">
              <a:avLst/>
            </a:prstGeom>
            <a:solidFill>
              <a:srgbClr val="7391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600">
                  <a:solidFill>
                    <a:srgbClr val="FFFF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</a:p>
          </p:txBody>
        </p:sp>
        <p:sp>
          <p:nvSpPr>
            <p:cNvPr id="103" name="1. Boilerplate 코드"/>
            <p:cNvSpPr txBox="1"/>
            <p:nvPr/>
          </p:nvSpPr>
          <p:spPr>
            <a:xfrm>
              <a:off x="45719" y="-1"/>
              <a:ext cx="4640205" cy="777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/>
              <a:r>
                <a:t>1. Boilerplate 코드</a:t>
              </a:r>
            </a:p>
          </p:txBody>
        </p:sp>
      </p:grpSp>
      <p:grpSp>
        <p:nvGrpSpPr>
          <p:cNvPr id="107" name="직사각형 19"/>
          <p:cNvGrpSpPr/>
          <p:nvPr/>
        </p:nvGrpSpPr>
        <p:grpSpPr>
          <a:xfrm>
            <a:off x="13483139" y="6046661"/>
            <a:ext cx="4731644" cy="777239"/>
            <a:chOff x="0" y="0"/>
            <a:chExt cx="4731642" cy="777238"/>
          </a:xfrm>
        </p:grpSpPr>
        <p:sp>
          <p:nvSpPr>
            <p:cNvPr id="105" name="직사각형"/>
            <p:cNvSpPr/>
            <p:nvPr/>
          </p:nvSpPr>
          <p:spPr>
            <a:xfrm>
              <a:off x="0" y="19249"/>
              <a:ext cx="4731643" cy="738741"/>
            </a:xfrm>
            <a:prstGeom prst="rect">
              <a:avLst/>
            </a:prstGeom>
            <a:solidFill>
              <a:srgbClr val="7391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600">
                  <a:solidFill>
                    <a:srgbClr val="FFFF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pPr>
            </a:p>
          </p:txBody>
        </p:sp>
        <p:sp>
          <p:nvSpPr>
            <p:cNvPr id="106" name="3. 사전 과제 요구사항"/>
            <p:cNvSpPr txBox="1"/>
            <p:nvPr/>
          </p:nvSpPr>
          <p:spPr>
            <a:xfrm>
              <a:off x="45720" y="-1"/>
              <a:ext cx="4640203" cy="777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600">
                  <a:solidFill>
                    <a:srgbClr val="FFFFFF"/>
                  </a:solidFill>
                  <a:latin typeface="SpoqaHanSans-Regular"/>
                  <a:ea typeface="SpoqaHanSans-Regular"/>
                  <a:cs typeface="SpoqaHanSans-Regular"/>
                  <a:sym typeface="SpoqaHanSans-Regular"/>
                </a:defRPr>
              </a:lvl1pPr>
            </a:lstStyle>
            <a:p>
              <a:pPr/>
              <a:r>
                <a:t>2. 사전 과제 요구사항</a:t>
              </a:r>
            </a:p>
          </p:txBody>
        </p:sp>
      </p:grpSp>
      <p:sp>
        <p:nvSpPr>
          <p:cNvPr id="108" name="TextBox 22"/>
          <p:cNvSpPr txBox="1"/>
          <p:nvPr/>
        </p:nvSpPr>
        <p:spPr>
          <a:xfrm>
            <a:off x="5759050" y="4931684"/>
            <a:ext cx="12853200" cy="788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3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poqaHanSans-Bold"/>
                <a:ea typeface="SpoqaHanSans-Bold"/>
                <a:cs typeface="SpoqaHanSans-Bold"/>
                <a:sym typeface="SpoqaHanSans-Bold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DA3C4F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https://github.com/hanameee/wallpaper-search-engine</a:t>
            </a:r>
          </a:p>
        </p:txBody>
      </p:sp>
      <p:sp>
        <p:nvSpPr>
          <p:cNvPr id="109" name="TextBox 24"/>
          <p:cNvSpPr txBox="1"/>
          <p:nvPr/>
        </p:nvSpPr>
        <p:spPr>
          <a:xfrm>
            <a:off x="13094431" y="7159387"/>
            <a:ext cx="8703580" cy="1062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200">
                <a:solidFill>
                  <a:srgbClr val="7391F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Github wiki</a:t>
            </a:r>
          </a:p>
          <a:p>
            <a:pPr>
              <a:defRPr sz="2000" u="sng">
                <a:solidFill>
                  <a:srgbClr val="505050"/>
                </a:solidFill>
                <a:uFill>
                  <a:solidFill>
                    <a:srgbClr val="0563C1"/>
                  </a:solidFill>
                </a:u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https://github.com/hanameee/wallpaper-search-engine/wiki/요구사항</a:t>
            </a:r>
          </a:p>
        </p:txBody>
      </p:sp>
      <p:pic>
        <p:nvPicPr>
          <p:cNvPr id="110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13973" y="8368676"/>
            <a:ext cx="4411551" cy="4905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595497" y="8342162"/>
            <a:ext cx="4459241" cy="4958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1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1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1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1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