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515" r:id="rId1"/>
  </p:sldMasterIdLst>
  <p:notesMasterIdLst>
    <p:notesMasterId r:id="rId18"/>
  </p:notesMasterIdLst>
  <p:sldIdLst>
    <p:sldId id="256" r:id="rId2"/>
    <p:sldId id="257" r:id="rId3"/>
    <p:sldId id="261" r:id="rId4"/>
    <p:sldId id="271" r:id="rId5"/>
    <p:sldId id="273" r:id="rId6"/>
    <p:sldId id="274" r:id="rId7"/>
    <p:sldId id="272" r:id="rId8"/>
    <p:sldId id="263" r:id="rId9"/>
    <p:sldId id="262" r:id="rId10"/>
    <p:sldId id="259" r:id="rId11"/>
    <p:sldId id="260" r:id="rId12"/>
    <p:sldId id="269" r:id="rId13"/>
    <p:sldId id="268" r:id="rId14"/>
    <p:sldId id="266" r:id="rId15"/>
    <p:sldId id="267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2C6310-5B2B-4C96-9460-72B897D9C8A3}">
          <p14:sldIdLst>
            <p14:sldId id="256"/>
            <p14:sldId id="257"/>
            <p14:sldId id="261"/>
            <p14:sldId id="271"/>
          </p14:sldIdLst>
        </p14:section>
        <p14:section name="Untitled Section" id="{0F1F6426-2B5D-4349-BFB4-A020DA043B5E}">
          <p14:sldIdLst>
            <p14:sldId id="273"/>
            <p14:sldId id="274"/>
            <p14:sldId id="272"/>
            <p14:sldId id="263"/>
            <p14:sldId id="262"/>
            <p14:sldId id="259"/>
            <p14:sldId id="260"/>
            <p14:sldId id="269"/>
            <p14:sldId id="268"/>
            <p14:sldId id="266"/>
            <p14:sldId id="267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B78B1-EC5E-40B0-8EB0-4A80A1DCBF2C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56F37-F44E-4849-A750-0C03C85F2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63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584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252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09B482E8-6E0E-1B4F-B1FD-C69DB9E858D9}" type="datetimeFigureOut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1545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148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202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3704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648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029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84070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16960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1895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49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16" r:id="rId1"/>
    <p:sldLayoutId id="2147484517" r:id="rId2"/>
    <p:sldLayoutId id="2147484518" r:id="rId3"/>
    <p:sldLayoutId id="2147484519" r:id="rId4"/>
    <p:sldLayoutId id="2147484520" r:id="rId5"/>
    <p:sldLayoutId id="2147484521" r:id="rId6"/>
    <p:sldLayoutId id="2147484522" r:id="rId7"/>
    <p:sldLayoutId id="2147484523" r:id="rId8"/>
    <p:sldLayoutId id="2147484524" r:id="rId9"/>
    <p:sldLayoutId id="2147484525" r:id="rId10"/>
    <p:sldLayoutId id="214748452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rations.liv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EC9A-6125-4A4D-B211-E98B451B1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Developer of</a:t>
            </a:r>
            <a:br>
              <a:rPr lang="en-US" dirty="0"/>
            </a:br>
            <a:r>
              <a:rPr lang="en-US" dirty="0"/>
              <a:t>overtime request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F77F9-CCFF-4B9B-BDCB-6C7179F45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4618" y="5322792"/>
            <a:ext cx="4357617" cy="658558"/>
          </a:xfrm>
        </p:spPr>
        <p:txBody>
          <a:bodyPr>
            <a:normAutofit/>
          </a:bodyPr>
          <a:lstStyle/>
          <a:p>
            <a:r>
              <a:rPr lang="en-US" sz="1900" dirty="0"/>
              <a:t>For Run I.T Solution Company</a:t>
            </a:r>
            <a:br>
              <a:rPr lang="en-US" sz="1900" dirty="0"/>
            </a:br>
            <a:r>
              <a:rPr lang="en-US" sz="1900" dirty="0"/>
              <a:t>By </a:t>
            </a:r>
            <a:r>
              <a:rPr lang="en-US" sz="1900" b="1" dirty="0"/>
              <a:t>Computer Science Siam University</a:t>
            </a:r>
            <a:endParaRPr lang="en-GB" sz="19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01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24DA8-BC1D-49DE-B190-0FD586AD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D2A438-4AF5-4EEF-9490-111326B99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597" y="2243356"/>
            <a:ext cx="4292804" cy="42928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59484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EB26-4F18-4C77-A542-2A3E3E11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Design and Responsive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ACFE98-88E2-4E4F-8C95-6C8359A64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270" y="2147582"/>
            <a:ext cx="5625458" cy="44931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06118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DC27-F673-464D-B08B-5959E958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รายละเอียดของระบบ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01811" y="3834014"/>
            <a:ext cx="57919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n" pitchFamily="50" charset="-34"/>
                <a:cs typeface="Boon" pitchFamily="50" charset="-34"/>
                <a:hlinkClick r:id="rId2"/>
              </a:rPr>
              <a:t>เว็บ</a:t>
            </a:r>
            <a:r>
              <a:rPr lang="th-TH" sz="36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n" pitchFamily="50" charset="-34"/>
                <a:cs typeface="Boon" pitchFamily="50" charset="-34"/>
                <a:hlinkClick r:id="rId2"/>
              </a:rPr>
              <a:t>แอปพลิเคชั่น</a:t>
            </a:r>
            <a:r>
              <a:rPr lang="th-TH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n" pitchFamily="50" charset="-34"/>
                <a:cs typeface="Boon" pitchFamily="50" charset="-34"/>
                <a:hlinkClick r:id="rId2"/>
              </a:rPr>
              <a:t>ขอทำงานล่วงเวลาออนไลน์</a:t>
            </a:r>
            <a:endParaRPr lang="th-TH" sz="3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n" pitchFamily="50" charset="-34"/>
              <a:cs typeface="Boon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72612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8621-0F1A-4961-AF76-F5D9ED60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 and Suggestions</a:t>
            </a:r>
            <a:endParaRPr lang="en-US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CFE07A9A-E7C2-4081-A6F8-BCC468A2E785}"/>
              </a:ext>
            </a:extLst>
          </p:cNvPr>
          <p:cNvSpPr txBox="1"/>
          <p:nvPr/>
        </p:nvSpPr>
        <p:spPr>
          <a:xfrm>
            <a:off x="1352550" y="3724275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th-TH" sz="1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ใช้งานได้ง่าย สะดวกต่อผู้ใช้งาน และสามารถใช้งานได้หล</a:t>
            </a: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ากหลายอุปกรณ์</a:t>
            </a:r>
          </a:p>
          <a:p>
            <a:pPr marL="342900" indent="-342900">
              <a:buAutoNum type="arabicPeriod"/>
            </a:pPr>
            <a:r>
              <a:rPr lang="th-TH" sz="1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สามารถบันทึกข้อมูลถูกต้อง ปลอดภ</a:t>
            </a: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ัย ง่ายต่อการเรียกค้นหา</a:t>
            </a:r>
          </a:p>
          <a:p>
            <a:pPr marL="342900" indent="-342900">
              <a:buAutoNum type="arabicPeriod"/>
            </a:pP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ทำงานอย่างมีประสิทธิภาพรวดเร็ว</a:t>
            </a:r>
            <a:endParaRPr lang="en-US" sz="1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63B1B21C-12DF-4708-9A63-B557CD1629A0}"/>
              </a:ext>
            </a:extLst>
          </p:cNvPr>
          <p:cNvSpPr txBox="1"/>
          <p:nvPr/>
        </p:nvSpPr>
        <p:spPr>
          <a:xfrm>
            <a:off x="6838950" y="3554998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ระบบควรมีการแจ้งเตือนเพื่อสะดวกต่อผู้ใช้งาน</a:t>
            </a:r>
          </a:p>
          <a:p>
            <a:pPr marL="342900" indent="-342900">
              <a:buAutoNum type="arabicPeriod"/>
            </a:pPr>
            <a:endParaRPr lang="th-TH" sz="1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342900" indent="-342900">
              <a:buAutoNum type="arabicPeriod"/>
            </a:pP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ระบบควรมีรีพอร์ทเพื่อสามารถดูหรือตรวจสอบข้อมูลได้</a:t>
            </a:r>
            <a:endParaRPr lang="en-US" sz="1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63378140-DD7F-4FF7-BDC9-128827E9FE05}"/>
              </a:ext>
            </a:extLst>
          </p:cNvPr>
          <p:cNvSpPr txBox="1"/>
          <p:nvPr/>
        </p:nvSpPr>
        <p:spPr>
          <a:xfrm>
            <a:off x="2038350" y="27051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 Demi" pitchFamily="34" charset="0"/>
              </a:rPr>
              <a:t>Conclusion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C0308B-9424-44A8-AB9A-DA8FEC15DFCF}"/>
              </a:ext>
            </a:extLst>
          </p:cNvPr>
          <p:cNvSpPr txBox="1"/>
          <p:nvPr/>
        </p:nvSpPr>
        <p:spPr>
          <a:xfrm>
            <a:off x="7485483" y="27051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 Demi" pitchFamily="34" charset="0"/>
              </a:rPr>
              <a:t>Suggestions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455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8621-0F1A-4961-AF76-F5D9ED60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 and Suggestions</a:t>
            </a:r>
            <a:br>
              <a:rPr lang="en-US" dirty="0"/>
            </a:b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ของการปฎิบัติงานสหกิจศึกษา</a:t>
            </a:r>
            <a:endParaRPr lang="en-US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C79C5A4C-D9BD-4587-A786-3278CA044034}"/>
              </a:ext>
            </a:extLst>
          </p:cNvPr>
          <p:cNvSpPr txBox="1"/>
          <p:nvPr/>
        </p:nvSpPr>
        <p:spPr>
          <a:xfrm>
            <a:off x="1352550" y="3724275"/>
            <a:ext cx="37338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</a:t>
            </a:r>
            <a:r>
              <a:rPr lang="th-TH" sz="1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ได้ความรู้จากการทำงานทั้งในเรื่องของระบบธุรกิจ และภาษา </a:t>
            </a:r>
            <a:r>
              <a:rPr lang="en-US" sz="1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JavaScript</a:t>
            </a:r>
            <a:r>
              <a:rPr lang="th-TH" sz="1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และ</a:t>
            </a:r>
            <a:r>
              <a:rPr lang="en-US" sz="1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Framework</a:t>
            </a:r>
            <a:r>
              <a:rPr lang="th-TH" sz="1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ต่าง ๆ</a:t>
            </a:r>
            <a:endParaRPr lang="en-US" sz="1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sz="12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1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2. </a:t>
            </a:r>
            <a:r>
              <a:rPr lang="th-TH" sz="1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เรียนรู้ศึกษาหาความรู้เองและต้องสอบถามพนักงานที่ปรึกษาบ้าง จึงได้ความรู้ในการพัฒนาเว็บ</a:t>
            </a:r>
            <a:endParaRPr lang="en-US" sz="1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sz="12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1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3.</a:t>
            </a:r>
            <a:r>
              <a:rPr lang="th-TH" sz="1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รู้จักขวนขวายและกระตือรือร้นอีกทั้งยังฝึกความอดทนในการทำงานเพื่อให้งานสำเร็จลุล่วงตามเป้าหมาย</a:t>
            </a:r>
            <a:endParaRPr lang="en-US" sz="1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25DC33C2-65FF-441A-A75F-311040641B98}"/>
              </a:ext>
            </a:extLst>
          </p:cNvPr>
          <p:cNvSpPr txBox="1"/>
          <p:nvPr/>
        </p:nvSpPr>
        <p:spPr>
          <a:xfrm>
            <a:off x="6838950" y="3554998"/>
            <a:ext cx="3733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</a:t>
            </a: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1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ปฏิบัติงานต้องศึกษาไปและปฏิบัติไปด้วยทำให้ระยะเวลาในพัฒนาแอปพลิเคชั่นให้เสร็จสมบูรณ์ค่อนข้างมีความล่าช้า</a:t>
            </a:r>
          </a:p>
          <a:p>
            <a:endParaRPr lang="en-US" sz="12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1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2. </a:t>
            </a:r>
            <a:r>
              <a:rPr lang="th-TH" sz="1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วางแผนลำดับการทำงานยังไม่ดีนักจึงส่งผลให้งานที่ได้รับมอบหมายเสร็จไม่ตรงตามเป้าหมายในบางงาน</a:t>
            </a:r>
            <a:endParaRPr lang="en-US" sz="1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1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3.</a:t>
            </a:r>
            <a:r>
              <a:rPr lang="th-TH" sz="1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ปัญหาเรื่องการสื่อสารบางครั้งไม่ตรงกับเป้าหมายของงาน</a:t>
            </a:r>
            <a:endParaRPr lang="en-US" sz="1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C1328E1F-6B91-4F12-B9C8-F4C8B452EAB7}"/>
              </a:ext>
            </a:extLst>
          </p:cNvPr>
          <p:cNvSpPr txBox="1"/>
          <p:nvPr/>
        </p:nvSpPr>
        <p:spPr>
          <a:xfrm>
            <a:off x="2038350" y="27051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 Demi" pitchFamily="34" charset="0"/>
              </a:rPr>
              <a:t>Conclusion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FA5160-8AF8-44B1-AB67-AA3DE000A9AB}"/>
              </a:ext>
            </a:extLst>
          </p:cNvPr>
          <p:cNvSpPr txBox="1"/>
          <p:nvPr/>
        </p:nvSpPr>
        <p:spPr>
          <a:xfrm>
            <a:off x="7485483" y="27051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 Demi" pitchFamily="34" charset="0"/>
              </a:rPr>
              <a:t>Suggestions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310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FBECA-C3BB-4015-BE78-1DF6A403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Project</a:t>
            </a:r>
          </a:p>
        </p:txBody>
      </p:sp>
      <p:sp>
        <p:nvSpPr>
          <p:cNvPr id="6" name="ตัวแทนเนื้อหา 3">
            <a:extLst>
              <a:ext uri="{FF2B5EF4-FFF2-40B4-BE49-F238E27FC236}">
                <a16:creationId xmlns:a16="http://schemas.microsoft.com/office/drawing/2014/main" id="{4E82E26A-FD8A-48C0-A8A9-4F93814F0CC1}"/>
              </a:ext>
            </a:extLst>
          </p:cNvPr>
          <p:cNvSpPr txBox="1">
            <a:spLocks/>
          </p:cNvSpPr>
          <p:nvPr/>
        </p:nvSpPr>
        <p:spPr>
          <a:xfrm>
            <a:off x="1525554" y="2561812"/>
            <a:ext cx="8496944" cy="374441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th-TH" sz="2800" b="1" dirty="0">
                <a:solidFill>
                  <a:schemeClr val="tx1"/>
                </a:solidFill>
                <a:cs typeface="+mj-cs"/>
              </a:rPr>
              <a:t>สามารถลดประมาณเอกสารให้แก่ผู้ประกอบการ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th-TH" sz="2800" b="1" dirty="0">
              <a:solidFill>
                <a:schemeClr val="tx1"/>
              </a:solidFill>
              <a:cs typeface="+mj-cs"/>
            </a:endParaRP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th-TH" sz="2800" b="1" dirty="0">
                <a:solidFill>
                  <a:schemeClr val="tx1"/>
                </a:solidFill>
                <a:cs typeface="+mj-cs"/>
              </a:rPr>
              <a:t>เพิ่มความรวดเร็วในการทำงาน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2800" b="1" dirty="0">
              <a:solidFill>
                <a:schemeClr val="tx1"/>
              </a:solidFill>
              <a:cs typeface="+mj-cs"/>
            </a:endParaRP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th-TH" sz="2800" b="1" dirty="0">
                <a:solidFill>
                  <a:schemeClr val="tx1"/>
                </a:solidFill>
                <a:cs typeface="+mj-cs"/>
              </a:rPr>
              <a:t>ลดจำนวนการใช้แรงงานภายในบริษัท</a:t>
            </a:r>
            <a:endParaRPr lang="en-US" sz="2800" b="1" dirty="0">
              <a:solidFill>
                <a:schemeClr val="tx1"/>
              </a:solidFill>
              <a:cs typeface="+mj-cs"/>
            </a:endParaRP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2800" b="1" dirty="0">
              <a:solidFill>
                <a:schemeClr val="tx1"/>
              </a:solidFill>
              <a:cs typeface="+mj-cs"/>
            </a:endParaRP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th-TH" sz="2800" b="1" dirty="0">
                <a:solidFill>
                  <a:schemeClr val="tx1"/>
                </a:solidFill>
                <a:cs typeface="+mj-cs"/>
              </a:rPr>
              <a:t>ทำให้บริษัทมีข้อมูล มีความถูกต้องแม่นยำและมีความน่าเชื่อถือมากขึ้น</a:t>
            </a:r>
            <a:endParaRPr lang="en-US" sz="2800" b="1" dirty="0">
              <a:solidFill>
                <a:schemeClr val="tx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30485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9729-3650-429D-8284-C39AF9DD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59B203-E8E7-4F45-A7F3-0C0DA0E6B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2144" y="2533650"/>
            <a:ext cx="3286125" cy="3162300"/>
          </a:xfrm>
        </p:spPr>
      </p:pic>
    </p:spTree>
    <p:extLst>
      <p:ext uri="{BB962C8B-B14F-4D97-AF65-F5344CB8AC3E}">
        <p14:creationId xmlns:p14="http://schemas.microsoft.com/office/powerpoint/2010/main" val="362110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F57E-F00E-4486-983E-86B48DD4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8A72B-7751-48D6-B519-1ACBF724D99C}"/>
              </a:ext>
            </a:extLst>
          </p:cNvPr>
          <p:cNvSpPr txBox="1"/>
          <p:nvPr/>
        </p:nvSpPr>
        <p:spPr>
          <a:xfrm>
            <a:off x="4757530" y="196132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3ED66B-0020-4042-B529-C13CF47092B8}"/>
              </a:ext>
            </a:extLst>
          </p:cNvPr>
          <p:cNvSpPr txBox="1"/>
          <p:nvPr/>
        </p:nvSpPr>
        <p:spPr>
          <a:xfrm>
            <a:off x="4117196" y="3287858"/>
            <a:ext cx="28376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oon SemiBold" pitchFamily="50" charset="-34"/>
                <a:cs typeface="Boon SemiBold" pitchFamily="50" charset="-34"/>
              </a:rPr>
              <a:t>ID</a:t>
            </a:r>
            <a:r>
              <a:rPr lang="en-US" dirty="0">
                <a:latin typeface="Boon SemiBold" pitchFamily="50" charset="-34"/>
                <a:cs typeface="Boon SemiBold" pitchFamily="50" charset="-34"/>
              </a:rPr>
              <a:t> : </a:t>
            </a:r>
            <a:r>
              <a:rPr lang="th-TH" dirty="0">
                <a:latin typeface="Boon SemiBold" pitchFamily="50" charset="-34"/>
                <a:cs typeface="Boon SemiBold" pitchFamily="50" charset="-34"/>
              </a:rPr>
              <a:t>5804800075</a:t>
            </a:r>
            <a:endParaRPr lang="en-US" dirty="0">
              <a:latin typeface="Boon SemiBold" pitchFamily="50" charset="-34"/>
              <a:cs typeface="Boon SemiBold" pitchFamily="50" charset="-34"/>
            </a:endParaRPr>
          </a:p>
          <a:p>
            <a:r>
              <a:rPr lang="en-US" b="1" dirty="0">
                <a:latin typeface="Boon SemiBold" pitchFamily="50" charset="-34"/>
                <a:cs typeface="Boon SemiBold" pitchFamily="50" charset="-34"/>
              </a:rPr>
              <a:t>Name</a:t>
            </a:r>
            <a:r>
              <a:rPr lang="en-US" dirty="0">
                <a:latin typeface="Boon SemiBold" pitchFamily="50" charset="-34"/>
                <a:cs typeface="Boon SemiBold" pitchFamily="50" charset="-34"/>
              </a:rPr>
              <a:t> : Chayanon  Keadkamchonsakul</a:t>
            </a:r>
          </a:p>
          <a:p>
            <a:r>
              <a:rPr lang="en-US" b="1" dirty="0">
                <a:latin typeface="Boon SemiBold" pitchFamily="50" charset="-34"/>
                <a:cs typeface="Boon SemiBold" pitchFamily="50" charset="-34"/>
              </a:rPr>
              <a:t>Faculty</a:t>
            </a:r>
            <a:r>
              <a:rPr lang="en-US" dirty="0">
                <a:latin typeface="Boon SemiBold" pitchFamily="50" charset="-34"/>
                <a:cs typeface="Boon SemiBold" pitchFamily="50" charset="-34"/>
              </a:rPr>
              <a:t> : Science</a:t>
            </a:r>
          </a:p>
          <a:p>
            <a:r>
              <a:rPr lang="en-US" b="1" dirty="0">
                <a:latin typeface="Boon SemiBold" pitchFamily="50" charset="-34"/>
                <a:cs typeface="Boon SemiBold" pitchFamily="50" charset="-34"/>
              </a:rPr>
              <a:t>Major</a:t>
            </a:r>
            <a:r>
              <a:rPr lang="en-US" dirty="0">
                <a:latin typeface="Boon SemiBold" pitchFamily="50" charset="-34"/>
                <a:cs typeface="Boon SemiBold" pitchFamily="50" charset="-34"/>
              </a:rPr>
              <a:t> : Computer Science</a:t>
            </a:r>
          </a:p>
          <a:p>
            <a:r>
              <a:rPr lang="en-US" b="1" dirty="0">
                <a:latin typeface="Boon SemiBold" pitchFamily="50" charset="-34"/>
                <a:cs typeface="Boon SemiBold" pitchFamily="50" charset="-34"/>
              </a:rPr>
              <a:t>Position</a:t>
            </a:r>
            <a:r>
              <a:rPr lang="en-US" dirty="0">
                <a:latin typeface="Boon SemiBold" pitchFamily="50" charset="-34"/>
                <a:cs typeface="Boon SemiBold" pitchFamily="50" charset="-34"/>
              </a:rPr>
              <a:t> : Web Developer</a:t>
            </a:r>
          </a:p>
        </p:txBody>
      </p:sp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9705B395-C84C-4CD1-8739-20BABC2E631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210" y="2987980"/>
            <a:ext cx="1478280" cy="20770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443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B4ECB-E278-48BB-9CD2-4CB89632F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Company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2710B7-F3FA-4628-BAEB-8EE0CFB29C18}"/>
              </a:ext>
            </a:extLst>
          </p:cNvPr>
          <p:cNvSpPr txBox="1"/>
          <p:nvPr/>
        </p:nvSpPr>
        <p:spPr>
          <a:xfrm>
            <a:off x="6684989" y="3995795"/>
            <a:ext cx="43297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ชื่อ</a:t>
            </a:r>
            <a:r>
              <a:rPr lang="en-US" dirty="0"/>
              <a:t>:	    </a:t>
            </a:r>
            <a:r>
              <a:rPr lang="th-TH" dirty="0"/>
              <a:t>บริษัท รัน ไอ.ที. โซลูชั่น จำกัด</a:t>
            </a:r>
            <a:endParaRPr lang="en-US" dirty="0"/>
          </a:p>
          <a:p>
            <a:r>
              <a:rPr lang="th-TH" dirty="0"/>
              <a:t>ที่อยู่</a:t>
            </a:r>
            <a:r>
              <a:rPr lang="en-US" dirty="0"/>
              <a:t>:	    107/250 </a:t>
            </a:r>
            <a:r>
              <a:rPr lang="th-TH" dirty="0"/>
              <a:t>ต.ท่าไม้ อ.กระทุ่มแบน จ.สมุทรสาคร 74110</a:t>
            </a:r>
            <a:endParaRPr lang="en-US" dirty="0"/>
          </a:p>
          <a:p>
            <a:r>
              <a:rPr lang="th-TH" dirty="0"/>
              <a:t>อีเมล์</a:t>
            </a:r>
            <a:r>
              <a:rPr lang="en-US" dirty="0"/>
              <a:t>:	     support@runitsolution.com</a:t>
            </a:r>
          </a:p>
          <a:p>
            <a:pPr fontAlgn="base"/>
            <a:r>
              <a:rPr lang="th-TH" dirty="0"/>
              <a:t>โทรศัพท์</a:t>
            </a:r>
            <a:r>
              <a:rPr lang="en-US" dirty="0"/>
              <a:t>:   034-134119	</a:t>
            </a:r>
            <a:endParaRPr lang="en-US" b="1" dirty="0"/>
          </a:p>
          <a:p>
            <a:pPr fontAlgn="base"/>
            <a:r>
              <a:rPr lang="th-TH" dirty="0"/>
              <a:t>โทรสาร	</a:t>
            </a:r>
            <a:r>
              <a:rPr lang="en-US" dirty="0"/>
              <a:t>:    034-134119</a:t>
            </a:r>
            <a:endParaRPr lang="en-US" b="1" dirty="0"/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DD091CC1-3A53-4542-84DC-9F451ADDA0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43927" y="2133600"/>
            <a:ext cx="5152073" cy="44402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8535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3E5F-0441-42C6-B35A-090E7DF5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1F328F-B082-4D34-A8D7-262AC49F0B1E}"/>
              </a:ext>
            </a:extLst>
          </p:cNvPr>
          <p:cNvSpPr txBox="1"/>
          <p:nvPr/>
        </p:nvSpPr>
        <p:spPr>
          <a:xfrm>
            <a:off x="6837781" y="2099766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 knowledge of this.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34019-BE8D-4936-A339-C805417E1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013" y="2712978"/>
            <a:ext cx="3904448" cy="38263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0D06CE9C-4B01-4556-9A50-557CBCA1F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712978"/>
            <a:ext cx="3695700" cy="3695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1175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9658-F737-4BE3-86CE-4C50F72F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to 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57F414-C3A6-4AD4-BB0C-41B8F6F8E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78" y="2778354"/>
            <a:ext cx="3340254" cy="33402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0C32F2-DF0A-4691-8904-22645C725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135" y="2778354"/>
            <a:ext cx="3357028" cy="33570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B07770-46BB-41E2-A4EE-14EA84539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266" y="2769502"/>
            <a:ext cx="3374732" cy="33747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375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A917-C595-4C75-9B73-C8C4CD49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to 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E634C3-A457-4E13-89D6-97B2E442A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776756"/>
            <a:ext cx="3294848" cy="3294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A708AC-CEE3-4C5F-AE7E-82E6BCDE7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338" y="2776756"/>
            <a:ext cx="3294848" cy="3294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D8EB20-B171-44D8-913C-9775115F6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8676" y="2776756"/>
            <a:ext cx="3297572" cy="32975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32204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78CE-A69B-4911-A442-E51C8AEB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BC97EC-DB63-49A4-91A8-FEE74AFD4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855" y="2859076"/>
            <a:ext cx="3390288" cy="33902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2E2A8C-99F3-4F83-970C-0699E26F8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392" y="4847082"/>
            <a:ext cx="1599762" cy="15997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C7BDD8-5DED-49F6-841F-6A36F9211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513" y="2217847"/>
            <a:ext cx="1600418" cy="160041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D9D1CB-93DC-4A24-AD03-99A6C2421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2313" y="2217847"/>
            <a:ext cx="1600418" cy="160041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213B52-E983-4D35-9F5B-68414C3605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4844" y="4848307"/>
            <a:ext cx="1598537" cy="15985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6997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196B-EB56-424E-9CE9-2E6EB2D6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</a:t>
            </a:r>
            <a:r>
              <a:rPr lang="th-TH" dirty="0"/>
              <a:t> </a:t>
            </a:r>
            <a:r>
              <a:rPr lang="en-US" dirty="0"/>
              <a:t>for Develop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F9A9C0-F16F-4291-B2B2-B8C97300C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320" y="2251745"/>
            <a:ext cx="4175358" cy="41753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72891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8A7BA-5AC9-48FA-808A-87BDDE88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for Develop</a:t>
            </a:r>
          </a:p>
        </p:txBody>
      </p:sp>
      <p:pic>
        <p:nvPicPr>
          <p:cNvPr id="11" name="ตัวแทนเนื้อหา 10">
            <a:extLst>
              <a:ext uri="{FF2B5EF4-FFF2-40B4-BE49-F238E27FC236}">
                <a16:creationId xmlns:a16="http://schemas.microsoft.com/office/drawing/2014/main" id="{907B1848-7169-41C5-BAE2-135111D44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8554" y="4232421"/>
            <a:ext cx="3232771" cy="1665287"/>
          </a:xfrm>
        </p:spPr>
      </p:pic>
      <p:pic>
        <p:nvPicPr>
          <p:cNvPr id="13" name="รูปภาพ 12">
            <a:extLst>
              <a:ext uri="{FF2B5EF4-FFF2-40B4-BE49-F238E27FC236}">
                <a16:creationId xmlns:a16="http://schemas.microsoft.com/office/drawing/2014/main" id="{AE331FC4-6B77-4DF2-9F61-7CAE02D7B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050" y="1931987"/>
            <a:ext cx="2533650" cy="2533650"/>
          </a:xfrm>
          <a:prstGeom prst="rect">
            <a:avLst/>
          </a:prstGeom>
        </p:spPr>
      </p:pic>
      <p:pic>
        <p:nvPicPr>
          <p:cNvPr id="15" name="รูปภาพ 14">
            <a:extLst>
              <a:ext uri="{FF2B5EF4-FFF2-40B4-BE49-F238E27FC236}">
                <a16:creationId xmlns:a16="http://schemas.microsoft.com/office/drawing/2014/main" id="{CD023220-B6B5-484D-B26A-FEA7828FD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425" y="4112565"/>
            <a:ext cx="381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94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เป็นแถบสี">
  <a:themeElements>
    <a:clrScheme name="เป็นแถบสี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เป็นแถบสี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เป็นแถบส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TM03090430[[fn=แถบสี]]</Template>
  <TotalTime>567</TotalTime>
  <Words>278</Words>
  <Application>Microsoft Office PowerPoint</Application>
  <PresentationFormat>แบบจอกว้าง</PresentationFormat>
  <Paragraphs>56</Paragraphs>
  <Slides>16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9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16</vt:i4>
      </vt:variant>
    </vt:vector>
  </HeadingPairs>
  <TitlesOfParts>
    <vt:vector size="26" baseType="lpstr">
      <vt:lpstr>Angsana New</vt:lpstr>
      <vt:lpstr>Arial</vt:lpstr>
      <vt:lpstr>Berlin Sans FB Demi</vt:lpstr>
      <vt:lpstr>Boon</vt:lpstr>
      <vt:lpstr>Boon SemiBold</vt:lpstr>
      <vt:lpstr>Calibri</vt:lpstr>
      <vt:lpstr>Corbel</vt:lpstr>
      <vt:lpstr>DilleniaUPC</vt:lpstr>
      <vt:lpstr>Wingdings</vt:lpstr>
      <vt:lpstr>เป็นแถบสี</vt:lpstr>
      <vt:lpstr>Web Developer of overtime request website</vt:lpstr>
      <vt:lpstr>Credits</vt:lpstr>
      <vt:lpstr>About Company</vt:lpstr>
      <vt:lpstr>Problem</vt:lpstr>
      <vt:lpstr>Step to work</vt:lpstr>
      <vt:lpstr>Step to work</vt:lpstr>
      <vt:lpstr>Scope of Project</vt:lpstr>
      <vt:lpstr>Device for Develop</vt:lpstr>
      <vt:lpstr>Software for Develop</vt:lpstr>
      <vt:lpstr>Learning</vt:lpstr>
      <vt:lpstr>Flat Design and Responsive</vt:lpstr>
      <vt:lpstr>รายละเอียดของระบบ</vt:lpstr>
      <vt:lpstr>Conclusion and Suggestions</vt:lpstr>
      <vt:lpstr>Conclusion and Suggestions ของการปฎิบัติงานสหกิจศึกษา</vt:lpstr>
      <vt:lpstr>Benefits of Project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Developer of Check Insurance Website</dc:title>
  <dc:creator>Mod Nattasit</dc:creator>
  <cp:lastModifiedBy>Chayanon Keadkamchonsakul</cp:lastModifiedBy>
  <cp:revision>40</cp:revision>
  <dcterms:created xsi:type="dcterms:W3CDTF">2017-09-06T14:37:15Z</dcterms:created>
  <dcterms:modified xsi:type="dcterms:W3CDTF">2018-09-12T07:03:32Z</dcterms:modified>
</cp:coreProperties>
</file>