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6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6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1878-1E80-4E00-9DF2-0874273ABCB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0615-E971-4E37-B4BF-0C3F08E2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470" y="870440"/>
            <a:ext cx="6356838" cy="5468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470" y="514735"/>
            <a:ext cx="9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CMyNet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422030" y="1872025"/>
            <a:ext cx="5758963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CreateSocket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1401" y="2611313"/>
            <a:ext cx="2599592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SendData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1401" y="3281727"/>
            <a:ext cx="2599592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SendAllData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0883" y="4240669"/>
            <a:ext cx="2599592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2269" y="4931747"/>
            <a:ext cx="2599592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030" y="2795583"/>
            <a:ext cx="2599592" cy="77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</a:t>
            </a:r>
            <a:r>
              <a:rPr lang="ko-KR" altLang="en-US" dirty="0" err="1" smtClean="0">
                <a:solidFill>
                  <a:schemeClr val="tx1"/>
                </a:solidFill>
              </a:rPr>
              <a:t>무한루프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49" y="3942250"/>
            <a:ext cx="2599592" cy="1099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WorkThread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523141" y="1004515"/>
            <a:ext cx="2716825" cy="65942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vector&lt;SOCKET&gt;clients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5800" y="2255498"/>
            <a:ext cx="8792" cy="751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70387" y="4041353"/>
            <a:ext cx="2599592" cy="1099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WorkThread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3269" y="4150868"/>
            <a:ext cx="2599592" cy="171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&lt;&lt;Thread&gt;&gt;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WorkThread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072057" y="3289611"/>
            <a:ext cx="8792" cy="751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203207" y="3475897"/>
            <a:ext cx="8792" cy="751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346080" y="3573707"/>
            <a:ext cx="8792" cy="751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943453" y="4491949"/>
            <a:ext cx="55881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2"/>
          </p:cNvCxnSpPr>
          <p:nvPr/>
        </p:nvCxnSpPr>
        <p:spPr>
          <a:xfrm>
            <a:off x="4860679" y="4791654"/>
            <a:ext cx="0" cy="3490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938598" y="870440"/>
            <a:ext cx="4969113" cy="5468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8598" y="323862"/>
            <a:ext cx="38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&lt;&lt;singleton&gt;&gt;</a:t>
            </a:r>
          </a:p>
          <a:p>
            <a:pPr algn="ctr"/>
            <a:r>
              <a:rPr lang="en-US" altLang="ko-KR" sz="1600" b="1" dirty="0" smtClean="0"/>
              <a:t>Control : </a:t>
            </a:r>
            <a:r>
              <a:rPr lang="ko-KR" altLang="en-US" sz="1600" b="1" dirty="0" smtClean="0"/>
              <a:t>기능에 따라 수정</a:t>
            </a:r>
            <a:endParaRPr lang="ko-KR" altLang="en-US" sz="1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455377" y="1049472"/>
            <a:ext cx="2880215" cy="550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 </a:t>
            </a:r>
            <a:r>
              <a:rPr lang="en-US" altLang="ko-KR" dirty="0" err="1" smtClean="0">
                <a:solidFill>
                  <a:schemeClr val="tx1"/>
                </a:solidFill>
              </a:rPr>
              <a:t>listen_sock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89532" y="1004515"/>
            <a:ext cx="1729154" cy="550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CMyNet</a:t>
            </a:r>
            <a:r>
              <a:rPr lang="en-US" altLang="ko-KR" dirty="0" smtClean="0">
                <a:solidFill>
                  <a:schemeClr val="tx1"/>
                </a:solidFill>
              </a:rPr>
              <a:t> 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9004786" y="950295"/>
            <a:ext cx="2716825" cy="65942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smtClean="0">
                <a:solidFill>
                  <a:schemeClr val="tx1"/>
                </a:solidFill>
              </a:rPr>
              <a:t>vector&lt;Person&gt;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personlist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</p:cNvCxnSpPr>
          <p:nvPr/>
        </p:nvCxnSpPr>
        <p:spPr>
          <a:xfrm flipH="1" flipV="1">
            <a:off x="6506308" y="1277180"/>
            <a:ext cx="583224" cy="2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70326" y="93902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7089532" y="1882384"/>
            <a:ext cx="2309445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Run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42287" y="5316036"/>
            <a:ext cx="2309445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86194" y="2823611"/>
            <a:ext cx="2074983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err="1" smtClean="0">
                <a:solidFill>
                  <a:schemeClr val="tx1"/>
                </a:solidFill>
              </a:rPr>
              <a:t>NewMember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86194" y="3550374"/>
            <a:ext cx="2102822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err="1" smtClean="0">
                <a:solidFill>
                  <a:schemeClr val="tx1"/>
                </a:solidFill>
              </a:rPr>
              <a:t>ListAll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86194" y="4372444"/>
            <a:ext cx="2102821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err="1" smtClean="0">
                <a:solidFill>
                  <a:schemeClr val="tx1"/>
                </a:solidFill>
              </a:rPr>
              <a:t>PrintMemberData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926466" y="5621322"/>
            <a:ext cx="4154274" cy="111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5969977" y="2157876"/>
            <a:ext cx="1432871" cy="64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9390919" y="3082898"/>
            <a:ext cx="249116" cy="162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400443" y="3832712"/>
            <a:ext cx="249116" cy="162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9344760" y="3091000"/>
            <a:ext cx="21704" cy="2192623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6020294" y="3042240"/>
            <a:ext cx="2464284" cy="2320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50356" y="41665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5859647" y="565858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/>
          </a:p>
        </p:txBody>
      </p:sp>
      <p:sp>
        <p:nvSpPr>
          <p:cNvPr id="71" name="직사각형 70"/>
          <p:cNvSpPr/>
          <p:nvPr/>
        </p:nvSpPr>
        <p:spPr>
          <a:xfrm>
            <a:off x="8985621" y="339502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7142287" y="380980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4563699" y="141696"/>
            <a:ext cx="114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smtClean="0"/>
              <a:t>PACKET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7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470" y="870440"/>
            <a:ext cx="4690240" cy="5468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470" y="514735"/>
            <a:ext cx="1427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CMyClient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295567" y="1854164"/>
            <a:ext cx="3455378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CreateSocket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1149" y="5439332"/>
            <a:ext cx="1824576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SendData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9088" y="3080984"/>
            <a:ext cx="1908380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1775" y="3783659"/>
            <a:ext cx="1875693" cy="550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885" y="3055147"/>
            <a:ext cx="2012598" cy="1736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&lt;&lt;thread&gt;&gt;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5800" y="2255498"/>
            <a:ext cx="8792" cy="751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24365" y="3372682"/>
            <a:ext cx="111662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052586" y="3532873"/>
            <a:ext cx="0" cy="3490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06290" y="897562"/>
            <a:ext cx="3302597" cy="5468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06289" y="350984"/>
            <a:ext cx="38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&lt;&lt;singleton&gt;&gt;</a:t>
            </a:r>
          </a:p>
          <a:p>
            <a:pPr algn="ctr"/>
            <a:r>
              <a:rPr lang="en-US" altLang="ko-KR" sz="1600" b="1" dirty="0" smtClean="0"/>
              <a:t>Control : </a:t>
            </a:r>
            <a:r>
              <a:rPr lang="ko-KR" altLang="en-US" sz="1600" b="1" dirty="0" smtClean="0"/>
              <a:t>기능에 따라 수정</a:t>
            </a:r>
            <a:endParaRPr lang="ko-KR" altLang="en-US" sz="1600" b="1" dirty="0"/>
          </a:p>
        </p:txBody>
      </p:sp>
      <p:sp>
        <p:nvSpPr>
          <p:cNvPr id="36" name="직사각형 35"/>
          <p:cNvSpPr/>
          <p:nvPr/>
        </p:nvSpPr>
        <p:spPr>
          <a:xfrm>
            <a:off x="429684" y="1021361"/>
            <a:ext cx="1925188" cy="37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 sock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57223" y="1031637"/>
            <a:ext cx="1936949" cy="550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CMyClient</a:t>
            </a:r>
            <a:r>
              <a:rPr lang="en-US" altLang="ko-KR" dirty="0" smtClean="0">
                <a:solidFill>
                  <a:schemeClr val="tx1"/>
                </a:solidFill>
              </a:rPr>
              <a:t>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</p:cNvCxnSpPr>
          <p:nvPr/>
        </p:nvCxnSpPr>
        <p:spPr>
          <a:xfrm flipH="1" flipV="1">
            <a:off x="4773999" y="1304302"/>
            <a:ext cx="583224" cy="2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738017" y="96614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sp>
        <p:nvSpPr>
          <p:cNvPr id="44" name="직사각형 43"/>
          <p:cNvSpPr/>
          <p:nvPr/>
        </p:nvSpPr>
        <p:spPr>
          <a:xfrm>
            <a:off x="5398284" y="4173006"/>
            <a:ext cx="2309445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26289" y="5427688"/>
            <a:ext cx="2074983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err="1" smtClean="0">
                <a:solidFill>
                  <a:schemeClr val="tx1"/>
                </a:solidFill>
              </a:rPr>
              <a:t>InsertMember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24365" y="4460006"/>
            <a:ext cx="3422473" cy="1501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221320" y="3014965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449219" y="455363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4563699" y="141696"/>
            <a:ext cx="12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b="1" dirty="0" smtClean="0"/>
              <a:t>PACKET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9216015" y="897562"/>
            <a:ext cx="2759108" cy="5468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60403" y="268514"/>
            <a:ext cx="142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&lt;&lt;UI&gt;&gt;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Form</a:t>
            </a:r>
            <a:endParaRPr lang="ko-KR" altLang="en-US" sz="1600" b="1" dirty="0"/>
          </a:p>
        </p:txBody>
      </p:sp>
      <p:sp>
        <p:nvSpPr>
          <p:cNvPr id="51" name="직사각형 50"/>
          <p:cNvSpPr/>
          <p:nvPr/>
        </p:nvSpPr>
        <p:spPr>
          <a:xfrm>
            <a:off x="9399555" y="5439332"/>
            <a:ext cx="2464701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요청부분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1" idx="1"/>
            <a:endCxn id="45" idx="3"/>
          </p:cNvCxnSpPr>
          <p:nvPr/>
        </p:nvCxnSpPr>
        <p:spPr>
          <a:xfrm flipH="1" flipV="1">
            <a:off x="8301272" y="5703181"/>
            <a:ext cx="1098283" cy="116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1"/>
            <a:endCxn id="7" idx="3"/>
          </p:cNvCxnSpPr>
          <p:nvPr/>
        </p:nvCxnSpPr>
        <p:spPr>
          <a:xfrm flipH="1">
            <a:off x="4275725" y="5703181"/>
            <a:ext cx="1950564" cy="116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785460" y="536017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(a)</a:t>
            </a:r>
            <a:endParaRPr lang="ko-KR" altLang="en-US" b="1" dirty="0"/>
          </a:p>
        </p:txBody>
      </p:sp>
      <p:sp>
        <p:nvSpPr>
          <p:cNvPr id="59" name="직사각형 58"/>
          <p:cNvSpPr/>
          <p:nvPr/>
        </p:nvSpPr>
        <p:spPr>
          <a:xfrm>
            <a:off x="5529380" y="5333849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(b)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6497348" y="1636742"/>
            <a:ext cx="1936949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Form *</a:t>
            </a:r>
            <a:r>
              <a:rPr lang="en-US" altLang="ko-KR" dirty="0" err="1" smtClean="0">
                <a:solidFill>
                  <a:schemeClr val="tx1"/>
                </a:solidFill>
              </a:rPr>
              <a:t>pForm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444923" y="2245847"/>
            <a:ext cx="2532019" cy="983904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헤더파일에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전방참조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class Form;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2) </a:t>
            </a:r>
            <a:r>
              <a:rPr lang="ko-KR" altLang="en-US" sz="1400" dirty="0" smtClean="0">
                <a:solidFill>
                  <a:schemeClr val="tx1"/>
                </a:solidFill>
              </a:rPr>
              <a:t>소스파일에서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include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“include 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form.h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9269888" y="1267892"/>
            <a:ext cx="2847813" cy="130287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3) Form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생성자에서</a:t>
            </a:r>
            <a:r>
              <a:rPr lang="ko-KR" altLang="en-US" sz="1200" dirty="0" smtClean="0">
                <a:solidFill>
                  <a:schemeClr val="tx1"/>
                </a:solidFill>
              </a:rPr>
              <a:t> 자신의 주소를 전달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Control::</a:t>
            </a:r>
            <a:r>
              <a:rPr lang="en-US" altLang="ko-KR" sz="1600" dirty="0" err="1">
                <a:solidFill>
                  <a:schemeClr val="tx1"/>
                </a:solidFill>
              </a:rPr>
              <a:t>getInsatnce</a:t>
            </a:r>
            <a:r>
              <a:rPr lang="en-US" altLang="ko-KR" sz="1600" dirty="0">
                <a:solidFill>
                  <a:schemeClr val="tx1"/>
                </a:solidFill>
              </a:rPr>
              <a:t>()-&gt;</a:t>
            </a:r>
            <a:r>
              <a:rPr lang="en-US" altLang="ko-KR" sz="1600" dirty="0" err="1">
                <a:solidFill>
                  <a:schemeClr val="tx1"/>
                </a:solidFill>
              </a:rPr>
              <a:t>ParentForm</a:t>
            </a:r>
            <a:r>
              <a:rPr lang="en-US" altLang="ko-KR" sz="1600" dirty="0">
                <a:solidFill>
                  <a:schemeClr val="tx1"/>
                </a:solidFill>
              </a:rPr>
              <a:t>(this);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252774" y="3066134"/>
            <a:ext cx="2309445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ParentForm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7504778" y="4447338"/>
            <a:ext cx="2245891" cy="90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750669" y="4121391"/>
            <a:ext cx="2113587" cy="55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결과처리부분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59113" y="439803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216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980592" y="2392732"/>
            <a:ext cx="6392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 smtClean="0"/>
              <a:t>실 습</a:t>
            </a:r>
            <a:r>
              <a:rPr lang="en-US" altLang="ko-KR" sz="5400" b="1" dirty="0" smtClean="0"/>
              <a:t>(2021.06.08)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645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3245" y="53978"/>
            <a:ext cx="817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461842" y="529486"/>
            <a:ext cx="3607337" cy="2212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3035" y="861455"/>
            <a:ext cx="3250222" cy="168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4161" y="5294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589143" y="1395344"/>
            <a:ext cx="2012598" cy="224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9143" y="1779025"/>
            <a:ext cx="2012598" cy="224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3226" y="131258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아이디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647221" y="173774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패스워드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2686295" y="2117450"/>
            <a:ext cx="915446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10103" y="2107713"/>
            <a:ext cx="1194486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61455" y="467066"/>
            <a:ext cx="4295684" cy="2433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22648" y="818706"/>
            <a:ext cx="3991834" cy="192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22648" y="4670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615573" y="1502579"/>
            <a:ext cx="1615697" cy="224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15573" y="1886260"/>
            <a:ext cx="1615697" cy="224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34305" y="100917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아이디</a:t>
            </a:r>
            <a:endParaRPr lang="ko-KR" altLang="en-US" sz="1600" dirty="0"/>
          </a:p>
        </p:txBody>
      </p:sp>
      <p:sp>
        <p:nvSpPr>
          <p:cNvPr id="78" name="직사각형 77"/>
          <p:cNvSpPr/>
          <p:nvPr/>
        </p:nvSpPr>
        <p:spPr>
          <a:xfrm>
            <a:off x="4588948" y="141405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패스워드</a:t>
            </a:r>
            <a:endParaRPr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6406868" y="2275027"/>
            <a:ext cx="1194486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23648" y="18609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5615573" y="1048451"/>
            <a:ext cx="1615697" cy="224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325633" y="1004588"/>
            <a:ext cx="1194486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중복체크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5088" y="3141995"/>
            <a:ext cx="11472111" cy="3520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82" y="3493636"/>
            <a:ext cx="3885173" cy="2614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6282" y="31419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대화창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3279267" y="6189504"/>
            <a:ext cx="1194486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3348" y="6266645"/>
            <a:ext cx="2594952" cy="224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75978" y="3493636"/>
            <a:ext cx="3885173" cy="2614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78534" y="6208468"/>
            <a:ext cx="1194486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634305" y="31527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쪽지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8772133" y="31527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파일전송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757140" y="3493636"/>
            <a:ext cx="2927838" cy="428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111154" y="4105366"/>
            <a:ext cx="1573824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파일열기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111154" y="4505342"/>
            <a:ext cx="1573824" cy="31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5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31886" y="3938954"/>
            <a:ext cx="11860822" cy="2831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2692" y="4615962"/>
            <a:ext cx="2978916" cy="2031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1313" y="3938954"/>
            <a:ext cx="142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&lt;&lt;UI&gt;&gt;</a:t>
            </a:r>
            <a:br>
              <a:rPr lang="en-US" altLang="ko-KR" sz="1600" b="1" dirty="0" smtClean="0">
                <a:solidFill>
                  <a:srgbClr val="0070C0"/>
                </a:solidFill>
              </a:rPr>
            </a:br>
            <a:r>
              <a:rPr lang="en-US" altLang="ko-KR" sz="1600" b="1" dirty="0" smtClean="0">
                <a:solidFill>
                  <a:srgbClr val="0070C0"/>
                </a:solidFill>
              </a:rPr>
              <a:t>Form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183" y="461596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로그인</a:t>
            </a:r>
            <a:endParaRPr lang="ko-KR" altLang="en-US" sz="1600" b="1" dirty="0"/>
          </a:p>
        </p:txBody>
      </p:sp>
      <p:sp>
        <p:nvSpPr>
          <p:cNvPr id="39" name="직사각형 38"/>
          <p:cNvSpPr/>
          <p:nvPr/>
        </p:nvSpPr>
        <p:spPr>
          <a:xfrm>
            <a:off x="3495154" y="4615962"/>
            <a:ext cx="3705746" cy="2031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5395" y="4615962"/>
            <a:ext cx="1134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/>
              <a:t>회원가입</a:t>
            </a:r>
            <a:endParaRPr lang="ko-KR" altLang="en-US" sz="1600" b="1" dirty="0"/>
          </a:p>
        </p:txBody>
      </p:sp>
      <p:sp>
        <p:nvSpPr>
          <p:cNvPr id="44" name="직사각형 43"/>
          <p:cNvSpPr/>
          <p:nvPr/>
        </p:nvSpPr>
        <p:spPr>
          <a:xfrm>
            <a:off x="7366700" y="4615962"/>
            <a:ext cx="4476538" cy="2031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66941" y="4615962"/>
            <a:ext cx="824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/>
              <a:t>채팅</a:t>
            </a:r>
            <a:endParaRPr lang="ko-KR" altLang="en-US" sz="1600" b="1" dirty="0"/>
          </a:p>
        </p:txBody>
      </p:sp>
      <p:sp>
        <p:nvSpPr>
          <p:cNvPr id="49" name="직사각형 48"/>
          <p:cNvSpPr/>
          <p:nvPr/>
        </p:nvSpPr>
        <p:spPr>
          <a:xfrm>
            <a:off x="131886" y="423310"/>
            <a:ext cx="11860822" cy="1840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1568" y="630985"/>
            <a:ext cx="5521356" cy="1425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3679" y="630985"/>
            <a:ext cx="1183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CMyClient</a:t>
            </a:r>
            <a:endParaRPr lang="ko-KR" altLang="en-US" sz="1600" b="1" dirty="0"/>
          </a:p>
        </p:txBody>
      </p:sp>
      <p:sp>
        <p:nvSpPr>
          <p:cNvPr id="53" name="직사각형 52"/>
          <p:cNvSpPr/>
          <p:nvPr/>
        </p:nvSpPr>
        <p:spPr>
          <a:xfrm>
            <a:off x="7200899" y="630984"/>
            <a:ext cx="4557347" cy="1425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00899" y="630984"/>
            <a:ext cx="818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Packet</a:t>
            </a:r>
            <a:endParaRPr lang="ko-KR" altLang="en-US" sz="16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4641" y="2558562"/>
            <a:ext cx="11746521" cy="923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6168" y="2513628"/>
            <a:ext cx="908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Control</a:t>
            </a:r>
            <a:endParaRPr lang="ko-KR" altLang="en-US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4730262" y="5224836"/>
            <a:ext cx="2284534" cy="373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15634" y="2914650"/>
            <a:ext cx="2284534" cy="373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InsertMember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5802924" y="3288409"/>
            <a:ext cx="1" cy="1936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02924" y="3527951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(1.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회원가입정보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501911" y="1326208"/>
            <a:ext cx="1121245" cy="15965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852139" y="228963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패킷생성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4179899" y="1527008"/>
            <a:ext cx="1341670" cy="13957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898544" y="241581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서버전송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7689574" y="1046225"/>
            <a:ext cx="2663113" cy="594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PACKETNEWMEMBER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91451" y="1088498"/>
            <a:ext cx="2284534" cy="373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SendData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771" y="254949"/>
            <a:ext cx="460850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기능추가 단계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패킷 정의</a:t>
            </a:r>
            <a:r>
              <a:rPr lang="en-US" altLang="ko-KR" dirty="0" smtClean="0"/>
              <a:t>(#define)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패킷 구조체 정의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Control::</a:t>
            </a:r>
            <a:r>
              <a:rPr lang="ko-KR" altLang="en-US" dirty="0" smtClean="0"/>
              <a:t>기능 함수 구현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Form</a:t>
            </a:r>
            <a:r>
              <a:rPr lang="ko-KR" altLang="en-US" dirty="0" smtClean="0"/>
              <a:t>에서 생성된 정보를 수신하는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패킷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WBMyClient</a:t>
            </a:r>
            <a:r>
              <a:rPr lang="ko-KR" altLang="en-US" dirty="0" smtClean="0"/>
              <a:t>에게 </a:t>
            </a:r>
            <a:r>
              <a:rPr lang="ko-KR" altLang="en-US" smtClean="0"/>
              <a:t>전송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9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222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16</cp:revision>
  <dcterms:created xsi:type="dcterms:W3CDTF">2021-06-07T23:48:23Z</dcterms:created>
  <dcterms:modified xsi:type="dcterms:W3CDTF">2021-06-08T03:27:42Z</dcterms:modified>
</cp:coreProperties>
</file>