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CD4C7-9D5A-480A-ABE2-20032CC77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92E3B2-2862-494D-B0AC-2B9C763D9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E1D08-869D-4178-AF08-D17D9B84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65FCE-04B1-46F1-8689-915CFA58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2DBAF-53D2-42FD-881D-A8BBEF6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1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4E27D-90BC-4CA5-95D5-333F8E90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BCAEC-92A3-4088-BB1D-63528E8FC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B7E42-09BF-4155-9BF9-E6752259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4C61F-FC24-4425-8E2A-47535A14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25FAE-C08F-4EFF-AB57-DD47388D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0205D9-A0EC-4688-AD04-B3B6B6DD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7B2B5-E1DF-4047-B920-0EEA7ED9B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3B555-E16C-45EB-B189-2B225E9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8DEED-34B2-4634-B54D-6B524FC0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6924-50E3-4F9F-8AD1-006F68F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67BB-BB3A-480C-AADA-C646B1A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9B1D1-8CE8-4863-A87E-3415123D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67096-F17E-44B6-8E49-7FF68CAD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32627-B881-4B52-A77F-F1A8912F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CDDE3-A78E-4C0E-931F-07F9CA65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D1635-B274-451E-902A-D0B6745B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54017-97B0-42FE-8999-94B61CD2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2F848-3AEE-4B13-A358-A7A36181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A64C9-4665-4E6E-A68D-DAAEFB64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6B680-7C1F-41D0-B31E-0707906F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0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66B7-ABA4-4F5B-9127-8C6FC545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37ABC-DEAC-484C-95DC-8B234B7D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2FA56-AD50-43EF-A8FD-8F3302AF7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96158-8803-4ADB-89E2-DEE56C2D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06C8D-496C-4FED-84D0-4909080E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D4DCC-CA79-4269-BE94-8651EF6C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4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F85A9-F44A-4746-BB74-EC74227E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DCA64-DEE9-4F23-A85C-40EDE16A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7253-1510-45C2-BD1F-15D5802A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307F75-60AF-4A8E-90F7-BF411DC66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C1D458-5C06-460A-9C16-A4F97EA4F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1C71FE-11E4-4B15-A73E-A686EB39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09785A-3397-4D3A-80E0-8C14F04C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D31335-7565-47DC-9FB2-4C8D227C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7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84FE9-7638-4E6C-9179-7C131056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31C676-6885-4C44-9CE8-038DB049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7FFFA7-8E09-4E66-B411-73097C7B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F5C66A-EEC2-468D-A688-7CC63521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BD7941-2FD3-4C04-B9D6-F55874D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F9FF5C-C13E-4F8E-865D-EA84E3BB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3766-4C32-498F-8D73-2117E26B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1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884BE-4EBF-4FDE-9789-623DA77B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D1A67-0689-40ED-861A-70B17F3C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B3177-3288-441C-AA83-57D4CC773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6DF18-632E-4093-B2B5-F0F02391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75099-8906-4AB4-A6C8-1F185DE0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FD144-D881-4826-8D86-33E3C80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0EF82-7953-4DAE-9366-FE7AAF1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0C5B1C-172A-4D12-93E8-7FEAFBD67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915FA-805C-4957-8A06-08011C4F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AAA2D-2057-4945-845A-379BC9BE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AAAEC-F18D-42BB-828E-858E4A59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F4242-3FC2-445E-A6BA-779719C9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3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A4AEA0-C222-472B-9F3D-300E5D7C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B947B-89F9-4D95-85C2-3EB9F004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EEC95-5AAE-4F7A-B5EB-AD06465CA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9F6F-5A90-4B13-968A-E41440D9649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FA833-636E-44B5-8A31-52B225F0C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6BA8A-F45E-4456-BC33-2419741CD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F02E-2CC8-427A-8E45-CBAE6BF4B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6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FB556D2-C70F-4C5C-AE86-116AE20E3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20882"/>
              </p:ext>
            </p:extLst>
          </p:nvPr>
        </p:nvGraphicFramePr>
        <p:xfrm>
          <a:off x="3810000" y="402167"/>
          <a:ext cx="1536700" cy="150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339244661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투자자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70309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투자 금액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희망업종 코드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5460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투자자 등록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ko-KR" altLang="en-US" sz="1000" dirty="0"/>
                        <a:t>추천요청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ko-KR" altLang="en-US" sz="1000" dirty="0"/>
                        <a:t>투자 여부 결정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608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61B3F3-EED1-4603-BE6A-26D38F66A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89294"/>
              </p:ext>
            </p:extLst>
          </p:nvPr>
        </p:nvGraphicFramePr>
        <p:xfrm>
          <a:off x="8528050" y="402167"/>
          <a:ext cx="1536700" cy="27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339244661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투자 받을 회사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70309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회사코드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업종코드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회사주소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회사규모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회사 자산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보유특허 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보유 기술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상환능력 점수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장래성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점수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일반평가 점수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종합등급</a:t>
                      </a:r>
                      <a:endParaRPr lang="en-US" altLang="ko-KR" sz="10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5460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회사 정보 제공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60858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33ECDE16-36FA-4E8B-8F78-9B6137972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70818"/>
              </p:ext>
            </p:extLst>
          </p:nvPr>
        </p:nvGraphicFramePr>
        <p:xfrm>
          <a:off x="6096000" y="402167"/>
          <a:ext cx="1536700" cy="150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339244661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추천회사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70309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추천 회사코드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월 예상 수익률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5460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예상수익률 계산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ko-KR" altLang="en-US" sz="1000" dirty="0"/>
                        <a:t>회사 추천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60858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CF69DF-819F-4CA7-A343-67AD011C20E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46700" y="1153584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428A84-842E-428D-A199-2928F8AC0A50}"/>
              </a:ext>
            </a:extLst>
          </p:cNvPr>
          <p:cNvCxnSpPr/>
          <p:nvPr/>
        </p:nvCxnSpPr>
        <p:spPr>
          <a:xfrm>
            <a:off x="7632700" y="1131359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2D80D0-E3FA-4B9B-AE1F-3A8BB4815924}"/>
              </a:ext>
            </a:extLst>
          </p:cNvPr>
          <p:cNvCxnSpPr/>
          <p:nvPr/>
        </p:nvCxnSpPr>
        <p:spPr>
          <a:xfrm flipH="1">
            <a:off x="7632700" y="1530350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3CF795-34FC-4807-B1B1-A1428B43D464}"/>
              </a:ext>
            </a:extLst>
          </p:cNvPr>
          <p:cNvCxnSpPr>
            <a:cxnSpLocks/>
          </p:cNvCxnSpPr>
          <p:nvPr/>
        </p:nvCxnSpPr>
        <p:spPr>
          <a:xfrm flipH="1">
            <a:off x="5346700" y="153035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A2C00E6E-86D3-47BC-81F1-1E776E170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56660"/>
              </p:ext>
            </p:extLst>
          </p:nvPr>
        </p:nvGraphicFramePr>
        <p:xfrm>
          <a:off x="4467696" y="4681415"/>
          <a:ext cx="1758008" cy="1462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08">
                  <a:extLst>
                    <a:ext uri="{9D8B030D-6E8A-4147-A177-3AD203B41FA5}">
                      <a16:colId xmlns:a16="http://schemas.microsoft.com/office/drawing/2014/main" val="3392446615"/>
                    </a:ext>
                  </a:extLst>
                </a:gridCol>
              </a:tblGrid>
              <a:tr h="2097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채무상환능력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70309"/>
                  </a:ext>
                </a:extLst>
              </a:tr>
              <a:tr h="580293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산업위험지수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경영위험지수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영업위험지수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채무 상환능력 점수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5460"/>
                  </a:ext>
                </a:extLst>
              </a:tr>
              <a:tr h="517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채무 상환능력 점수 제공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60858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2FEB830C-AF17-40C0-8306-A08AEABEC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96906"/>
              </p:ext>
            </p:extLst>
          </p:nvPr>
        </p:nvGraphicFramePr>
        <p:xfrm>
          <a:off x="6417542" y="4670529"/>
          <a:ext cx="1276350" cy="149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3392446615"/>
                    </a:ext>
                  </a:extLst>
                </a:gridCol>
              </a:tblGrid>
              <a:tr h="175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장래성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70309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장래성 점수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5460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장래성 점수 제공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60858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E3FDA212-D5A8-4D79-8933-B5DC9D94A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36566"/>
              </p:ext>
            </p:extLst>
          </p:nvPr>
        </p:nvGraphicFramePr>
        <p:xfrm>
          <a:off x="7830417" y="4661004"/>
          <a:ext cx="1511558" cy="150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558">
                  <a:extLst>
                    <a:ext uri="{9D8B030D-6E8A-4147-A177-3AD203B41FA5}">
                      <a16:colId xmlns:a16="http://schemas.microsoft.com/office/drawing/2014/main" val="339244661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일반평가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70309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기술 지수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일반평가 점수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5460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 평가 점수 제공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6085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6EE4AB6-C3C5-420B-9CA3-2B9AC8DA9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40140"/>
              </p:ext>
            </p:extLst>
          </p:nvPr>
        </p:nvGraphicFramePr>
        <p:xfrm>
          <a:off x="6403975" y="3044115"/>
          <a:ext cx="1276350" cy="828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3392446615"/>
                    </a:ext>
                  </a:extLst>
                </a:gridCol>
              </a:tblGrid>
              <a:tr h="11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종합등급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70309"/>
                  </a:ext>
                </a:extLst>
              </a:tr>
              <a:tr h="340879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종합등급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5460"/>
                  </a:ext>
                </a:extLst>
              </a:tr>
              <a:tr h="160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종합등급 제공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60858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78F3965-CE37-4D92-844C-8BFB6C4F1239}"/>
              </a:ext>
            </a:extLst>
          </p:cNvPr>
          <p:cNvCxnSpPr>
            <a:cxnSpLocks/>
          </p:cNvCxnSpPr>
          <p:nvPr/>
        </p:nvCxnSpPr>
        <p:spPr>
          <a:xfrm flipV="1">
            <a:off x="5229659" y="3909997"/>
            <a:ext cx="1549400" cy="77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A9D30E5-74E3-4120-9601-FDC3E25E7ED5}"/>
              </a:ext>
            </a:extLst>
          </p:cNvPr>
          <p:cNvCxnSpPr>
            <a:cxnSpLocks/>
            <a:stCxn id="20" idx="0"/>
            <a:endCxn id="28" idx="2"/>
          </p:cNvCxnSpPr>
          <p:nvPr/>
        </p:nvCxnSpPr>
        <p:spPr>
          <a:xfrm flipH="1" flipV="1">
            <a:off x="7042150" y="3872674"/>
            <a:ext cx="13567" cy="79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EF630F-7FDD-4338-B709-8C4C2F42AFA1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318808" y="3905949"/>
            <a:ext cx="1267388" cy="75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A6CDD3-2425-41F6-BB8B-A8F505623EDE}"/>
              </a:ext>
            </a:extLst>
          </p:cNvPr>
          <p:cNvCxnSpPr/>
          <p:nvPr/>
        </p:nvCxnSpPr>
        <p:spPr>
          <a:xfrm flipV="1">
            <a:off x="7496175" y="2362200"/>
            <a:ext cx="1031875" cy="68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2BD9257-BBC8-4487-A461-03BF4F48B52B}"/>
              </a:ext>
            </a:extLst>
          </p:cNvPr>
          <p:cNvSpPr txBox="1"/>
          <p:nvPr/>
        </p:nvSpPr>
        <p:spPr>
          <a:xfrm>
            <a:off x="1019175" y="2505670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투자회사 추천 시스템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최현우</a:t>
            </a:r>
          </a:p>
        </p:txBody>
      </p:sp>
    </p:spTree>
    <p:extLst>
      <p:ext uri="{BB962C8B-B14F-4D97-AF65-F5344CB8AC3E}">
        <p14:creationId xmlns:p14="http://schemas.microsoft.com/office/powerpoint/2010/main" val="276101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E2B5B1-8697-4244-B4DC-5EE7EC71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36"/>
            <a:ext cx="12192000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92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6</cp:revision>
  <dcterms:created xsi:type="dcterms:W3CDTF">2021-06-23T01:54:02Z</dcterms:created>
  <dcterms:modified xsi:type="dcterms:W3CDTF">2021-06-23T02:26:11Z</dcterms:modified>
</cp:coreProperties>
</file>