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38E7-4A45-478A-BA2A-52D852C102F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4531-B758-4E41-A7B9-9BA2E9E16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6203" y="2132856"/>
            <a:ext cx="216024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DLL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310219" y="2564904"/>
            <a:ext cx="1008112" cy="1008112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(HW)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2347" y="2564904"/>
            <a:ext cx="648072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Driver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5856" y="332656"/>
            <a:ext cx="1368152" cy="519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5" idx="3"/>
            <a:endCxn id="6" idx="1"/>
          </p:cNvCxnSpPr>
          <p:nvPr/>
        </p:nvCxnSpPr>
        <p:spPr>
          <a:xfrm flipV="1">
            <a:off x="2110419" y="592525"/>
            <a:ext cx="1165437" cy="24404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5220" y="862841"/>
            <a:ext cx="42242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장치 초기화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장치 모니터링 시작</a:t>
            </a:r>
            <a:endParaRPr lang="en-US" altLang="ko-KR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결과 모으기 </a:t>
            </a:r>
            <a:r>
              <a:rPr lang="en-US" altLang="ko-KR" sz="1100" dirty="0"/>
              <a:t>(array or </a:t>
            </a:r>
            <a:r>
              <a:rPr lang="en-US" altLang="ko-KR" sz="1100" dirty="0" smtClean="0"/>
              <a:t>linked-list)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결과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하기 </a:t>
            </a:r>
            <a:r>
              <a:rPr lang="en-US" altLang="ko-KR" sz="1100" dirty="0" smtClean="0"/>
              <a:t>(400</a:t>
            </a:r>
            <a:r>
              <a:rPr lang="ko-KR" altLang="en-US" sz="1100" dirty="0" smtClean="0"/>
              <a:t>개 단위로 처리</a:t>
            </a:r>
            <a:r>
              <a:rPr lang="en-US" altLang="ko-KR" sz="1100" dirty="0" smtClean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결과 서버로 전송하기 </a:t>
            </a:r>
            <a:r>
              <a:rPr lang="en-US" altLang="ko-KR" sz="1100" dirty="0" smtClean="0"/>
              <a:t>(PIPE or MMF)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장치 모니터링 </a:t>
            </a:r>
            <a:r>
              <a:rPr lang="en-US" altLang="ko-KR" sz="1600" dirty="0" smtClean="0"/>
              <a:t>Pause/Resume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장치 해제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23629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InitMyDev</a:t>
            </a:r>
            <a:r>
              <a:rPr lang="en-US" altLang="ko-KR" sz="1600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ReleaseMyDev</a:t>
            </a:r>
            <a:r>
              <a:rPr lang="en-US" altLang="ko-KR" sz="1600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GetMyDevPosition</a:t>
            </a:r>
            <a:r>
              <a:rPr lang="en-US" altLang="ko-KR" sz="1600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GetMyDevError</a:t>
            </a:r>
            <a:r>
              <a:rPr lang="en-US" altLang="ko-KR" sz="1600" dirty="0" smtClean="0"/>
              <a:t>()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g_nDevState</a:t>
            </a:r>
            <a:r>
              <a:rPr lang="en-US" altLang="ko-KR" sz="16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g_nDevErrCode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5856" y="4765788"/>
            <a:ext cx="1368152" cy="51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5" idx="3"/>
            <a:endCxn id="14" idx="1"/>
          </p:cNvCxnSpPr>
          <p:nvPr/>
        </p:nvCxnSpPr>
        <p:spPr>
          <a:xfrm>
            <a:off x="2110419" y="3032956"/>
            <a:ext cx="1165437" cy="199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75856" y="5789582"/>
            <a:ext cx="1368152" cy="51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5" idx="3"/>
            <a:endCxn id="18" idx="1"/>
          </p:cNvCxnSpPr>
          <p:nvPr/>
        </p:nvCxnSpPr>
        <p:spPr>
          <a:xfrm>
            <a:off x="2110419" y="3032956"/>
            <a:ext cx="1165437" cy="3016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0295" y="5357534"/>
            <a:ext cx="461665" cy="216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60232" y="2484929"/>
            <a:ext cx="216024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sz="1400" dirty="0" smtClean="0"/>
              <a:t>(instance 1</a:t>
            </a:r>
            <a:r>
              <a:rPr lang="ko-KR" altLang="en-US" sz="1400" dirty="0" smtClean="0"/>
              <a:t>개만 생성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81116" y="4038163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접속대기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동시접속 </a:t>
            </a:r>
            <a:r>
              <a:rPr lang="en-US" altLang="ko-KR" sz="1600" dirty="0" smtClean="0"/>
              <a:t>3)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모니터 결과 수신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모니터 결과 표시  </a:t>
            </a:r>
            <a:endParaRPr lang="ko-KR" altLang="en-US" sz="1600" dirty="0"/>
          </a:p>
        </p:txBody>
      </p:sp>
      <p:cxnSp>
        <p:nvCxnSpPr>
          <p:cNvPr id="26" name="꺾인 연결선 25"/>
          <p:cNvCxnSpPr>
            <a:stCxn id="6" idx="3"/>
            <a:endCxn id="23" idx="0"/>
          </p:cNvCxnSpPr>
          <p:nvPr/>
        </p:nvCxnSpPr>
        <p:spPr>
          <a:xfrm>
            <a:off x="4644008" y="592525"/>
            <a:ext cx="3096344" cy="18924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4" idx="3"/>
            <a:endCxn id="23" idx="1"/>
          </p:cNvCxnSpPr>
          <p:nvPr/>
        </p:nvCxnSpPr>
        <p:spPr>
          <a:xfrm flipV="1">
            <a:off x="4644008" y="3241013"/>
            <a:ext cx="2016224" cy="1784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8" idx="3"/>
            <a:endCxn id="23" idx="1"/>
          </p:cNvCxnSpPr>
          <p:nvPr/>
        </p:nvCxnSpPr>
        <p:spPr>
          <a:xfrm flipV="1">
            <a:off x="4644008" y="3241013"/>
            <a:ext cx="2016224" cy="2808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01205" y="5357534"/>
            <a:ext cx="461665" cy="216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272952" y="4161561"/>
            <a:ext cx="1368152" cy="519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5" idx="3"/>
            <a:endCxn id="46" idx="1"/>
          </p:cNvCxnSpPr>
          <p:nvPr/>
        </p:nvCxnSpPr>
        <p:spPr>
          <a:xfrm>
            <a:off x="2110419" y="3032956"/>
            <a:ext cx="1162533" cy="13884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3"/>
            <a:endCxn id="23" idx="1"/>
          </p:cNvCxnSpPr>
          <p:nvPr/>
        </p:nvCxnSpPr>
        <p:spPr>
          <a:xfrm flipV="1">
            <a:off x="4641104" y="3241013"/>
            <a:ext cx="2019128" cy="11804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277008" y="3557334"/>
            <a:ext cx="1368152" cy="519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5" idx="3"/>
            <a:endCxn id="55" idx="1"/>
          </p:cNvCxnSpPr>
          <p:nvPr/>
        </p:nvCxnSpPr>
        <p:spPr>
          <a:xfrm>
            <a:off x="2110419" y="3032956"/>
            <a:ext cx="1166589" cy="7842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48680"/>
            <a:ext cx="4603229" cy="131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16632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 프로그램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06084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프로그램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27140"/>
            <a:ext cx="5259685" cy="38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yunsung</dc:creator>
  <cp:lastModifiedBy>student</cp:lastModifiedBy>
  <cp:revision>11</cp:revision>
  <dcterms:created xsi:type="dcterms:W3CDTF">2015-10-29T19:49:24Z</dcterms:created>
  <dcterms:modified xsi:type="dcterms:W3CDTF">2019-12-06T02:22:45Z</dcterms:modified>
</cp:coreProperties>
</file>