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4398" r:id="rId2"/>
  </p:sldMasterIdLst>
  <p:notesMasterIdLst>
    <p:notesMasterId r:id="rId20"/>
  </p:notesMasterIdLst>
  <p:handoutMasterIdLst>
    <p:handoutMasterId r:id="rId21"/>
  </p:handoutMasterIdLst>
  <p:sldIdLst>
    <p:sldId id="256" r:id="rId3"/>
    <p:sldId id="320" r:id="rId4"/>
    <p:sldId id="401" r:id="rId5"/>
    <p:sldId id="406" r:id="rId6"/>
    <p:sldId id="402" r:id="rId7"/>
    <p:sldId id="403" r:id="rId8"/>
    <p:sldId id="404" r:id="rId9"/>
    <p:sldId id="405" r:id="rId10"/>
    <p:sldId id="322" r:id="rId11"/>
    <p:sldId id="397" r:id="rId12"/>
    <p:sldId id="399" r:id="rId13"/>
    <p:sldId id="411" r:id="rId14"/>
    <p:sldId id="408" r:id="rId15"/>
    <p:sldId id="407" r:id="rId16"/>
    <p:sldId id="398" r:id="rId17"/>
    <p:sldId id="413" r:id="rId18"/>
    <p:sldId id="409"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tthew Hayes"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BBAE54"/>
    <a:srgbClr val="5A8DE6"/>
    <a:srgbClr val="FF3300"/>
    <a:srgbClr val="000050"/>
    <a:srgbClr val="2C0000"/>
    <a:srgbClr val="320000"/>
    <a:srgbClr val="4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8"/>
      </p:cViewPr>
      <p:guideLst>
        <p:guide orient="horz" pos="2160"/>
        <p:guide pos="2880"/>
      </p:guideLst>
    </p:cSldViewPr>
  </p:slideViewPr>
  <p:outlineViewPr>
    <p:cViewPr>
      <p:scale>
        <a:sx n="33" d="100"/>
        <a:sy n="33" d="100"/>
      </p:scale>
      <p:origin x="0" y="7240"/>
    </p:cViewPr>
  </p:outlineViewPr>
  <p:notesTextViewPr>
    <p:cViewPr>
      <p:scale>
        <a:sx n="100" d="100"/>
        <a:sy n="100" d="100"/>
      </p:scale>
      <p:origin x="0" y="0"/>
    </p:cViewPr>
  </p:notesTextViewPr>
  <p:notesViewPr>
    <p:cSldViewPr>
      <p:cViewPr varScale="1">
        <p:scale>
          <a:sx n="60" d="100"/>
          <a:sy n="60" d="100"/>
        </p:scale>
        <p:origin x="-249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5DAA6F-C9FB-4C75-8CFE-4F344237A5B2}" type="doc">
      <dgm:prSet loTypeId="urn:microsoft.com/office/officeart/2005/8/layout/cycle6" loCatId="cycle" qsTypeId="urn:microsoft.com/office/officeart/2005/8/quickstyle/simple1" qsCatId="simple" csTypeId="urn:microsoft.com/office/officeart/2005/8/colors/accent1_2" csCatId="accent1"/>
      <dgm:spPr/>
      <dgm:t>
        <a:bodyPr/>
        <a:lstStyle/>
        <a:p>
          <a:pPr rtl="1"/>
          <a:endParaRPr lang="ar-SA"/>
        </a:p>
      </dgm:t>
    </dgm:pt>
    <dgm:pt modelId="{EF4E1046-0B23-4D25-A9D5-EB822EBE2FAD}">
      <dgm:prSet/>
      <dgm:spPr/>
      <dgm:t>
        <a:bodyPr/>
        <a:lstStyle/>
        <a:p>
          <a:pPr rtl="1"/>
          <a:r>
            <a:rPr lang="ar-SA" b="1" i="0" baseline="0"/>
            <a:t>أدوية ضغط الدم</a:t>
          </a:r>
          <a:endParaRPr lang="ar-SA"/>
        </a:p>
      </dgm:t>
    </dgm:pt>
    <dgm:pt modelId="{1F10CA3F-6E65-4F41-94BD-7A0A219B7ADA}" type="parTrans" cxnId="{605892E8-454E-4560-BF74-A911E214C460}">
      <dgm:prSet/>
      <dgm:spPr/>
      <dgm:t>
        <a:bodyPr/>
        <a:lstStyle/>
        <a:p>
          <a:pPr rtl="1"/>
          <a:endParaRPr lang="ar-SA"/>
        </a:p>
      </dgm:t>
    </dgm:pt>
    <dgm:pt modelId="{93016262-7081-4DB2-828F-A94423075CAE}" type="sibTrans" cxnId="{605892E8-454E-4560-BF74-A911E214C460}">
      <dgm:prSet/>
      <dgm:spPr/>
      <dgm:t>
        <a:bodyPr/>
        <a:lstStyle/>
        <a:p>
          <a:pPr rtl="1"/>
          <a:endParaRPr lang="ar-SA"/>
        </a:p>
      </dgm:t>
    </dgm:pt>
    <dgm:pt modelId="{C607586C-1E6A-499F-AE1D-9345754883B4}">
      <dgm:prSet/>
      <dgm:spPr/>
      <dgm:t>
        <a:bodyPr/>
        <a:lstStyle/>
        <a:p>
          <a:pPr rtl="1"/>
          <a:r>
            <a:rPr lang="ar-SA" b="1" i="0" baseline="0"/>
            <a:t>السكتة الدماغية السائدة</a:t>
          </a:r>
          <a:endParaRPr lang="ar-SA"/>
        </a:p>
      </dgm:t>
    </dgm:pt>
    <dgm:pt modelId="{90783CDA-4527-4418-BF0A-50EB21AB7D55}" type="parTrans" cxnId="{2D628E45-5B51-4D21-B4E0-EF4753D4F616}">
      <dgm:prSet/>
      <dgm:spPr/>
      <dgm:t>
        <a:bodyPr/>
        <a:lstStyle/>
        <a:p>
          <a:pPr rtl="1"/>
          <a:endParaRPr lang="ar-SA"/>
        </a:p>
      </dgm:t>
    </dgm:pt>
    <dgm:pt modelId="{2FD74D10-18C1-42DC-A8C8-0C0FAA077F87}" type="sibTrans" cxnId="{2D628E45-5B51-4D21-B4E0-EF4753D4F616}">
      <dgm:prSet/>
      <dgm:spPr/>
      <dgm:t>
        <a:bodyPr/>
        <a:lstStyle/>
        <a:p>
          <a:pPr rtl="1"/>
          <a:endParaRPr lang="ar-SA"/>
        </a:p>
      </dgm:t>
    </dgm:pt>
    <dgm:pt modelId="{E76891CC-91B0-4815-925F-8685EFB793DC}">
      <dgm:prSet/>
      <dgm:spPr/>
      <dgm:t>
        <a:bodyPr/>
        <a:lstStyle/>
        <a:p>
          <a:pPr rtl="1"/>
          <a:r>
            <a:rPr lang="ar-SA" b="1" i="0" baseline="0"/>
            <a:t>انخفاض ضغط الدم السائد</a:t>
          </a:r>
          <a:endParaRPr lang="ar-SA"/>
        </a:p>
      </dgm:t>
    </dgm:pt>
    <dgm:pt modelId="{7CA94B78-F18D-48DE-993A-C1389A74550B}" type="parTrans" cxnId="{0BA62AD3-F546-48AC-B70D-D69EEF505DB0}">
      <dgm:prSet/>
      <dgm:spPr/>
      <dgm:t>
        <a:bodyPr/>
        <a:lstStyle/>
        <a:p>
          <a:pPr rtl="1"/>
          <a:endParaRPr lang="ar-SA"/>
        </a:p>
      </dgm:t>
    </dgm:pt>
    <dgm:pt modelId="{6E290F49-E196-4DE4-B767-9B4574DC120B}" type="sibTrans" cxnId="{0BA62AD3-F546-48AC-B70D-D69EEF505DB0}">
      <dgm:prSet/>
      <dgm:spPr/>
      <dgm:t>
        <a:bodyPr/>
        <a:lstStyle/>
        <a:p>
          <a:pPr rtl="1"/>
          <a:endParaRPr lang="ar-SA"/>
        </a:p>
      </dgm:t>
    </dgm:pt>
    <dgm:pt modelId="{E657DD22-4ED0-421A-96CE-FB81EE326544}">
      <dgm:prSet/>
      <dgm:spPr/>
      <dgm:t>
        <a:bodyPr/>
        <a:lstStyle/>
        <a:p>
          <a:pPr rtl="1"/>
          <a:r>
            <a:rPr lang="ar-SA" b="1" i="0" baseline="0"/>
            <a:t>مرض السكري</a:t>
          </a:r>
          <a:endParaRPr lang="ar-SA"/>
        </a:p>
      </dgm:t>
    </dgm:pt>
    <dgm:pt modelId="{A8145F4E-21F2-429C-B094-19118B75BC07}" type="parTrans" cxnId="{30E315E9-788A-4E2B-BA74-8903976B848F}">
      <dgm:prSet/>
      <dgm:spPr/>
      <dgm:t>
        <a:bodyPr/>
        <a:lstStyle/>
        <a:p>
          <a:pPr rtl="1"/>
          <a:endParaRPr lang="ar-SA"/>
        </a:p>
      </dgm:t>
    </dgm:pt>
    <dgm:pt modelId="{1A1ABF21-8B4D-46AE-8F55-9AD620D0BF25}" type="sibTrans" cxnId="{30E315E9-788A-4E2B-BA74-8903976B848F}">
      <dgm:prSet/>
      <dgm:spPr/>
      <dgm:t>
        <a:bodyPr/>
        <a:lstStyle/>
        <a:p>
          <a:pPr rtl="1"/>
          <a:endParaRPr lang="ar-SA"/>
        </a:p>
      </dgm:t>
    </dgm:pt>
    <dgm:pt modelId="{3B30DF4D-DB73-41BF-8D4F-09735FE1DB39}">
      <dgm:prSet/>
      <dgm:spPr/>
      <dgm:t>
        <a:bodyPr/>
        <a:lstStyle/>
        <a:p>
          <a:pPr rtl="1"/>
          <a:r>
            <a:rPr lang="ar-SA" b="1" i="0" baseline="0"/>
            <a:t>ضغط الدم الانقباضي</a:t>
          </a:r>
          <a:endParaRPr lang="ar-SA"/>
        </a:p>
      </dgm:t>
    </dgm:pt>
    <dgm:pt modelId="{C12F1C08-ACBE-407E-BC9B-1428D3FA2932}" type="parTrans" cxnId="{CF0D667C-200C-439B-B9FC-3F4A7CC5492D}">
      <dgm:prSet/>
      <dgm:spPr/>
      <dgm:t>
        <a:bodyPr/>
        <a:lstStyle/>
        <a:p>
          <a:pPr rtl="1"/>
          <a:endParaRPr lang="ar-SA"/>
        </a:p>
      </dgm:t>
    </dgm:pt>
    <dgm:pt modelId="{E1BBBD7D-1240-4ACB-B11E-64DD98DB97FD}" type="sibTrans" cxnId="{CF0D667C-200C-439B-B9FC-3F4A7CC5492D}">
      <dgm:prSet/>
      <dgm:spPr/>
      <dgm:t>
        <a:bodyPr/>
        <a:lstStyle/>
        <a:p>
          <a:pPr rtl="1"/>
          <a:endParaRPr lang="ar-SA"/>
        </a:p>
      </dgm:t>
    </dgm:pt>
    <dgm:pt modelId="{2A7EA037-FC81-4BFD-8340-F2EA00C23234}">
      <dgm:prSet/>
      <dgm:spPr/>
      <dgm:t>
        <a:bodyPr/>
        <a:lstStyle/>
        <a:p>
          <a:pPr rtl="1"/>
          <a:r>
            <a:rPr lang="ar-SA" b="1" i="0" baseline="0" dirty="0"/>
            <a:t>مؤشر كتلة الجسم</a:t>
          </a:r>
          <a:endParaRPr lang="ar-SA" dirty="0"/>
        </a:p>
      </dgm:t>
    </dgm:pt>
    <dgm:pt modelId="{96079EFF-8C74-4445-9791-330AE496C577}" type="parTrans" cxnId="{A1065D28-7212-4D8B-811C-30E6DAAF073B}">
      <dgm:prSet/>
      <dgm:spPr/>
      <dgm:t>
        <a:bodyPr/>
        <a:lstStyle/>
        <a:p>
          <a:pPr rtl="1"/>
          <a:endParaRPr lang="ar-SA"/>
        </a:p>
      </dgm:t>
    </dgm:pt>
    <dgm:pt modelId="{B3EBEC50-3B75-4C08-AD19-5E1E759FDF5A}" type="sibTrans" cxnId="{A1065D28-7212-4D8B-811C-30E6DAAF073B}">
      <dgm:prSet/>
      <dgm:spPr/>
      <dgm:t>
        <a:bodyPr/>
        <a:lstStyle/>
        <a:p>
          <a:pPr rtl="1"/>
          <a:endParaRPr lang="ar-SA"/>
        </a:p>
      </dgm:t>
    </dgm:pt>
    <dgm:pt modelId="{4A568177-3B3A-40B9-8604-93E8B24F5DA1}">
      <dgm:prSet/>
      <dgm:spPr/>
      <dgm:t>
        <a:bodyPr/>
        <a:lstStyle/>
        <a:p>
          <a:pPr rtl="1"/>
          <a:r>
            <a:rPr lang="ar-SA" b="1" i="0" baseline="0"/>
            <a:t>معدل ضربات القلب</a:t>
          </a:r>
          <a:endParaRPr lang="ar-SA"/>
        </a:p>
      </dgm:t>
    </dgm:pt>
    <dgm:pt modelId="{7A1CD1D2-2B28-45F1-A126-7761D8C0BE8C}" type="parTrans" cxnId="{F46AEF33-5338-45D9-880F-2C9066FB76F8}">
      <dgm:prSet/>
      <dgm:spPr/>
      <dgm:t>
        <a:bodyPr/>
        <a:lstStyle/>
        <a:p>
          <a:pPr rtl="1"/>
          <a:endParaRPr lang="ar-SA"/>
        </a:p>
      </dgm:t>
    </dgm:pt>
    <dgm:pt modelId="{99BF94CA-5915-4D2D-9272-FF8AD6CA7331}" type="sibTrans" cxnId="{F46AEF33-5338-45D9-880F-2C9066FB76F8}">
      <dgm:prSet/>
      <dgm:spPr/>
      <dgm:t>
        <a:bodyPr/>
        <a:lstStyle/>
        <a:p>
          <a:pPr rtl="1"/>
          <a:endParaRPr lang="ar-SA"/>
        </a:p>
      </dgm:t>
    </dgm:pt>
    <dgm:pt modelId="{6655284D-8E15-4E4B-A8F6-569A9AADDE7A}" type="pres">
      <dgm:prSet presAssocID="{565DAA6F-C9FB-4C75-8CFE-4F344237A5B2}" presName="cycle" presStyleCnt="0">
        <dgm:presLayoutVars>
          <dgm:dir/>
          <dgm:resizeHandles val="exact"/>
        </dgm:presLayoutVars>
      </dgm:prSet>
      <dgm:spPr/>
    </dgm:pt>
    <dgm:pt modelId="{F29F9095-E298-4727-BFAD-3957F1E736F5}" type="pres">
      <dgm:prSet presAssocID="{EF4E1046-0B23-4D25-A9D5-EB822EBE2FAD}" presName="node" presStyleLbl="node1" presStyleIdx="0" presStyleCnt="7">
        <dgm:presLayoutVars>
          <dgm:bulletEnabled val="1"/>
        </dgm:presLayoutVars>
      </dgm:prSet>
      <dgm:spPr/>
    </dgm:pt>
    <dgm:pt modelId="{6097F1B7-A94D-4954-A16D-EC694B98069B}" type="pres">
      <dgm:prSet presAssocID="{EF4E1046-0B23-4D25-A9D5-EB822EBE2FAD}" presName="spNode" presStyleCnt="0"/>
      <dgm:spPr/>
    </dgm:pt>
    <dgm:pt modelId="{7EF22568-2C40-45F3-AEDD-3F9CA422A4A3}" type="pres">
      <dgm:prSet presAssocID="{93016262-7081-4DB2-828F-A94423075CAE}" presName="sibTrans" presStyleLbl="sibTrans1D1" presStyleIdx="0" presStyleCnt="7"/>
      <dgm:spPr/>
    </dgm:pt>
    <dgm:pt modelId="{A4A17868-129E-42AE-A43F-5C85CAC6B42C}" type="pres">
      <dgm:prSet presAssocID="{C607586C-1E6A-499F-AE1D-9345754883B4}" presName="node" presStyleLbl="node1" presStyleIdx="1" presStyleCnt="7">
        <dgm:presLayoutVars>
          <dgm:bulletEnabled val="1"/>
        </dgm:presLayoutVars>
      </dgm:prSet>
      <dgm:spPr/>
    </dgm:pt>
    <dgm:pt modelId="{786089F9-A6D1-4AB8-87F8-9EF97D881A76}" type="pres">
      <dgm:prSet presAssocID="{C607586C-1E6A-499F-AE1D-9345754883B4}" presName="spNode" presStyleCnt="0"/>
      <dgm:spPr/>
    </dgm:pt>
    <dgm:pt modelId="{1E9EE161-02D9-459E-BA6B-24A7188BB742}" type="pres">
      <dgm:prSet presAssocID="{2FD74D10-18C1-42DC-A8C8-0C0FAA077F87}" presName="sibTrans" presStyleLbl="sibTrans1D1" presStyleIdx="1" presStyleCnt="7"/>
      <dgm:spPr/>
    </dgm:pt>
    <dgm:pt modelId="{6D9AF5A7-5389-4864-846C-BC2E369B8F98}" type="pres">
      <dgm:prSet presAssocID="{E76891CC-91B0-4815-925F-8685EFB793DC}" presName="node" presStyleLbl="node1" presStyleIdx="2" presStyleCnt="7">
        <dgm:presLayoutVars>
          <dgm:bulletEnabled val="1"/>
        </dgm:presLayoutVars>
      </dgm:prSet>
      <dgm:spPr/>
    </dgm:pt>
    <dgm:pt modelId="{37E2FDFB-7B83-40AD-9BC8-17848DB3F052}" type="pres">
      <dgm:prSet presAssocID="{E76891CC-91B0-4815-925F-8685EFB793DC}" presName="spNode" presStyleCnt="0"/>
      <dgm:spPr/>
    </dgm:pt>
    <dgm:pt modelId="{A7D45A30-96D6-4941-92AC-BC4AD613BA88}" type="pres">
      <dgm:prSet presAssocID="{6E290F49-E196-4DE4-B767-9B4574DC120B}" presName="sibTrans" presStyleLbl="sibTrans1D1" presStyleIdx="2" presStyleCnt="7"/>
      <dgm:spPr/>
    </dgm:pt>
    <dgm:pt modelId="{2B7F2799-B54F-4378-BB01-C0FC391C89F8}" type="pres">
      <dgm:prSet presAssocID="{E657DD22-4ED0-421A-96CE-FB81EE326544}" presName="node" presStyleLbl="node1" presStyleIdx="3" presStyleCnt="7">
        <dgm:presLayoutVars>
          <dgm:bulletEnabled val="1"/>
        </dgm:presLayoutVars>
      </dgm:prSet>
      <dgm:spPr/>
    </dgm:pt>
    <dgm:pt modelId="{995F0BE7-DFE6-48A2-B3CC-5CFAAA982CA7}" type="pres">
      <dgm:prSet presAssocID="{E657DD22-4ED0-421A-96CE-FB81EE326544}" presName="spNode" presStyleCnt="0"/>
      <dgm:spPr/>
    </dgm:pt>
    <dgm:pt modelId="{DEE432DC-EA94-4C39-8FD9-3435B7F9D8D0}" type="pres">
      <dgm:prSet presAssocID="{1A1ABF21-8B4D-46AE-8F55-9AD620D0BF25}" presName="sibTrans" presStyleLbl="sibTrans1D1" presStyleIdx="3" presStyleCnt="7"/>
      <dgm:spPr/>
    </dgm:pt>
    <dgm:pt modelId="{BABE7636-DA9D-40FF-B97D-9F50E592CA6B}" type="pres">
      <dgm:prSet presAssocID="{3B30DF4D-DB73-41BF-8D4F-09735FE1DB39}" presName="node" presStyleLbl="node1" presStyleIdx="4" presStyleCnt="7">
        <dgm:presLayoutVars>
          <dgm:bulletEnabled val="1"/>
        </dgm:presLayoutVars>
      </dgm:prSet>
      <dgm:spPr/>
    </dgm:pt>
    <dgm:pt modelId="{63AA861F-4DBE-45E7-9B47-762763FC6771}" type="pres">
      <dgm:prSet presAssocID="{3B30DF4D-DB73-41BF-8D4F-09735FE1DB39}" presName="spNode" presStyleCnt="0"/>
      <dgm:spPr/>
    </dgm:pt>
    <dgm:pt modelId="{D4639CB7-33F0-4562-9B8B-8753A6E9BF97}" type="pres">
      <dgm:prSet presAssocID="{E1BBBD7D-1240-4ACB-B11E-64DD98DB97FD}" presName="sibTrans" presStyleLbl="sibTrans1D1" presStyleIdx="4" presStyleCnt="7"/>
      <dgm:spPr/>
    </dgm:pt>
    <dgm:pt modelId="{74E63127-F362-462E-ACE9-EE1A1F29DA76}" type="pres">
      <dgm:prSet presAssocID="{2A7EA037-FC81-4BFD-8340-F2EA00C23234}" presName="node" presStyleLbl="node1" presStyleIdx="5" presStyleCnt="7">
        <dgm:presLayoutVars>
          <dgm:bulletEnabled val="1"/>
        </dgm:presLayoutVars>
      </dgm:prSet>
      <dgm:spPr/>
    </dgm:pt>
    <dgm:pt modelId="{32E4D8AB-1A4D-4F61-BBE2-69CF68EA4F0C}" type="pres">
      <dgm:prSet presAssocID="{2A7EA037-FC81-4BFD-8340-F2EA00C23234}" presName="spNode" presStyleCnt="0"/>
      <dgm:spPr/>
    </dgm:pt>
    <dgm:pt modelId="{132B2B04-07EF-42EE-A4F1-D3B9F312B88F}" type="pres">
      <dgm:prSet presAssocID="{B3EBEC50-3B75-4C08-AD19-5E1E759FDF5A}" presName="sibTrans" presStyleLbl="sibTrans1D1" presStyleIdx="5" presStyleCnt="7"/>
      <dgm:spPr/>
    </dgm:pt>
    <dgm:pt modelId="{B9984933-0F05-4866-ACDA-9EB489FDAAB7}" type="pres">
      <dgm:prSet presAssocID="{4A568177-3B3A-40B9-8604-93E8B24F5DA1}" presName="node" presStyleLbl="node1" presStyleIdx="6" presStyleCnt="7">
        <dgm:presLayoutVars>
          <dgm:bulletEnabled val="1"/>
        </dgm:presLayoutVars>
      </dgm:prSet>
      <dgm:spPr/>
    </dgm:pt>
    <dgm:pt modelId="{0497CBFF-A2F5-49E6-ACA6-9BBF01A985CB}" type="pres">
      <dgm:prSet presAssocID="{4A568177-3B3A-40B9-8604-93E8B24F5DA1}" presName="spNode" presStyleCnt="0"/>
      <dgm:spPr/>
    </dgm:pt>
    <dgm:pt modelId="{7B671FAD-6452-4F66-B5CF-55A8E1DF6130}" type="pres">
      <dgm:prSet presAssocID="{99BF94CA-5915-4D2D-9272-FF8AD6CA7331}" presName="sibTrans" presStyleLbl="sibTrans1D1" presStyleIdx="6" presStyleCnt="7"/>
      <dgm:spPr/>
    </dgm:pt>
  </dgm:ptLst>
  <dgm:cxnLst>
    <dgm:cxn modelId="{5F07EC12-FDEE-4BA2-97D7-F3EFFD300AC0}" type="presOf" srcId="{565DAA6F-C9FB-4C75-8CFE-4F344237A5B2}" destId="{6655284D-8E15-4E4B-A8F6-569A9AADDE7A}" srcOrd="0" destOrd="0" presId="urn:microsoft.com/office/officeart/2005/8/layout/cycle6"/>
    <dgm:cxn modelId="{84DBE31A-2F04-499C-8841-E026855B2C19}" type="presOf" srcId="{93016262-7081-4DB2-828F-A94423075CAE}" destId="{7EF22568-2C40-45F3-AEDD-3F9CA422A4A3}" srcOrd="0" destOrd="0" presId="urn:microsoft.com/office/officeart/2005/8/layout/cycle6"/>
    <dgm:cxn modelId="{A1065D28-7212-4D8B-811C-30E6DAAF073B}" srcId="{565DAA6F-C9FB-4C75-8CFE-4F344237A5B2}" destId="{2A7EA037-FC81-4BFD-8340-F2EA00C23234}" srcOrd="5" destOrd="0" parTransId="{96079EFF-8C74-4445-9791-330AE496C577}" sibTransId="{B3EBEC50-3B75-4C08-AD19-5E1E759FDF5A}"/>
    <dgm:cxn modelId="{2EE67633-0738-4B1D-8192-F08F67C6DA58}" type="presOf" srcId="{C607586C-1E6A-499F-AE1D-9345754883B4}" destId="{A4A17868-129E-42AE-A43F-5C85CAC6B42C}" srcOrd="0" destOrd="0" presId="urn:microsoft.com/office/officeart/2005/8/layout/cycle6"/>
    <dgm:cxn modelId="{F46AEF33-5338-45D9-880F-2C9066FB76F8}" srcId="{565DAA6F-C9FB-4C75-8CFE-4F344237A5B2}" destId="{4A568177-3B3A-40B9-8604-93E8B24F5DA1}" srcOrd="6" destOrd="0" parTransId="{7A1CD1D2-2B28-45F1-A126-7761D8C0BE8C}" sibTransId="{99BF94CA-5915-4D2D-9272-FF8AD6CA7331}"/>
    <dgm:cxn modelId="{F446DA3F-5475-4EED-8FDC-176538BCD696}" type="presOf" srcId="{3B30DF4D-DB73-41BF-8D4F-09735FE1DB39}" destId="{BABE7636-DA9D-40FF-B97D-9F50E592CA6B}" srcOrd="0" destOrd="0" presId="urn:microsoft.com/office/officeart/2005/8/layout/cycle6"/>
    <dgm:cxn modelId="{BE49DF40-2ED9-4997-A11E-2E38C0844FAF}" type="presOf" srcId="{E657DD22-4ED0-421A-96CE-FB81EE326544}" destId="{2B7F2799-B54F-4378-BB01-C0FC391C89F8}" srcOrd="0" destOrd="0" presId="urn:microsoft.com/office/officeart/2005/8/layout/cycle6"/>
    <dgm:cxn modelId="{2D628E45-5B51-4D21-B4E0-EF4753D4F616}" srcId="{565DAA6F-C9FB-4C75-8CFE-4F344237A5B2}" destId="{C607586C-1E6A-499F-AE1D-9345754883B4}" srcOrd="1" destOrd="0" parTransId="{90783CDA-4527-4418-BF0A-50EB21AB7D55}" sibTransId="{2FD74D10-18C1-42DC-A8C8-0C0FAA077F87}"/>
    <dgm:cxn modelId="{0CE7DB67-69EB-461C-906B-632F79A87C6E}" type="presOf" srcId="{2FD74D10-18C1-42DC-A8C8-0C0FAA077F87}" destId="{1E9EE161-02D9-459E-BA6B-24A7188BB742}" srcOrd="0" destOrd="0" presId="urn:microsoft.com/office/officeart/2005/8/layout/cycle6"/>
    <dgm:cxn modelId="{DD14C751-1435-4B13-ABCB-2055DD1CB6A0}" type="presOf" srcId="{B3EBEC50-3B75-4C08-AD19-5E1E759FDF5A}" destId="{132B2B04-07EF-42EE-A4F1-D3B9F312B88F}" srcOrd="0" destOrd="0" presId="urn:microsoft.com/office/officeart/2005/8/layout/cycle6"/>
    <dgm:cxn modelId="{954F4D72-56F6-4CBA-B969-3C2C82D7A91B}" type="presOf" srcId="{E76891CC-91B0-4815-925F-8685EFB793DC}" destId="{6D9AF5A7-5389-4864-846C-BC2E369B8F98}" srcOrd="0" destOrd="0" presId="urn:microsoft.com/office/officeart/2005/8/layout/cycle6"/>
    <dgm:cxn modelId="{CF0D667C-200C-439B-B9FC-3F4A7CC5492D}" srcId="{565DAA6F-C9FB-4C75-8CFE-4F344237A5B2}" destId="{3B30DF4D-DB73-41BF-8D4F-09735FE1DB39}" srcOrd="4" destOrd="0" parTransId="{C12F1C08-ACBE-407E-BC9B-1428D3FA2932}" sibTransId="{E1BBBD7D-1240-4ACB-B11E-64DD98DB97FD}"/>
    <dgm:cxn modelId="{0DA68088-234D-4A6C-9021-2BE223CA4CC6}" type="presOf" srcId="{4A568177-3B3A-40B9-8604-93E8B24F5DA1}" destId="{B9984933-0F05-4866-ACDA-9EB489FDAAB7}" srcOrd="0" destOrd="0" presId="urn:microsoft.com/office/officeart/2005/8/layout/cycle6"/>
    <dgm:cxn modelId="{000555A0-55EF-474F-842F-28D82ACB7E5B}" type="presOf" srcId="{6E290F49-E196-4DE4-B767-9B4574DC120B}" destId="{A7D45A30-96D6-4941-92AC-BC4AD613BA88}" srcOrd="0" destOrd="0" presId="urn:microsoft.com/office/officeart/2005/8/layout/cycle6"/>
    <dgm:cxn modelId="{0CB439AA-BE95-4437-8D3F-FFBDE8354B8D}" type="presOf" srcId="{2A7EA037-FC81-4BFD-8340-F2EA00C23234}" destId="{74E63127-F362-462E-ACE9-EE1A1F29DA76}" srcOrd="0" destOrd="0" presId="urn:microsoft.com/office/officeart/2005/8/layout/cycle6"/>
    <dgm:cxn modelId="{FFC00FAB-02D3-4AA3-9BE1-43A7945AF4D3}" type="presOf" srcId="{E1BBBD7D-1240-4ACB-B11E-64DD98DB97FD}" destId="{D4639CB7-33F0-4562-9B8B-8753A6E9BF97}" srcOrd="0" destOrd="0" presId="urn:microsoft.com/office/officeart/2005/8/layout/cycle6"/>
    <dgm:cxn modelId="{8C55D8B2-0378-48F1-8F75-674BCE490EE5}" type="presOf" srcId="{1A1ABF21-8B4D-46AE-8F55-9AD620D0BF25}" destId="{DEE432DC-EA94-4C39-8FD9-3435B7F9D8D0}" srcOrd="0" destOrd="0" presId="urn:microsoft.com/office/officeart/2005/8/layout/cycle6"/>
    <dgm:cxn modelId="{0BA62AD3-F546-48AC-B70D-D69EEF505DB0}" srcId="{565DAA6F-C9FB-4C75-8CFE-4F344237A5B2}" destId="{E76891CC-91B0-4815-925F-8685EFB793DC}" srcOrd="2" destOrd="0" parTransId="{7CA94B78-F18D-48DE-993A-C1389A74550B}" sibTransId="{6E290F49-E196-4DE4-B767-9B4574DC120B}"/>
    <dgm:cxn modelId="{F13BDDE0-D830-4AFC-A41F-9A58D8544D5B}" type="presOf" srcId="{EF4E1046-0B23-4D25-A9D5-EB822EBE2FAD}" destId="{F29F9095-E298-4727-BFAD-3957F1E736F5}" srcOrd="0" destOrd="0" presId="urn:microsoft.com/office/officeart/2005/8/layout/cycle6"/>
    <dgm:cxn modelId="{605892E8-454E-4560-BF74-A911E214C460}" srcId="{565DAA6F-C9FB-4C75-8CFE-4F344237A5B2}" destId="{EF4E1046-0B23-4D25-A9D5-EB822EBE2FAD}" srcOrd="0" destOrd="0" parTransId="{1F10CA3F-6E65-4F41-94BD-7A0A219B7ADA}" sibTransId="{93016262-7081-4DB2-828F-A94423075CAE}"/>
    <dgm:cxn modelId="{30E315E9-788A-4E2B-BA74-8903976B848F}" srcId="{565DAA6F-C9FB-4C75-8CFE-4F344237A5B2}" destId="{E657DD22-4ED0-421A-96CE-FB81EE326544}" srcOrd="3" destOrd="0" parTransId="{A8145F4E-21F2-429C-B094-19118B75BC07}" sibTransId="{1A1ABF21-8B4D-46AE-8F55-9AD620D0BF25}"/>
    <dgm:cxn modelId="{C616F3EF-960B-42EB-AFFC-ABEB68BC0C20}" type="presOf" srcId="{99BF94CA-5915-4D2D-9272-FF8AD6CA7331}" destId="{7B671FAD-6452-4F66-B5CF-55A8E1DF6130}" srcOrd="0" destOrd="0" presId="urn:microsoft.com/office/officeart/2005/8/layout/cycle6"/>
    <dgm:cxn modelId="{B8867C6C-BEBF-43AB-A3F2-4CEB4A6F1AC4}" type="presParOf" srcId="{6655284D-8E15-4E4B-A8F6-569A9AADDE7A}" destId="{F29F9095-E298-4727-BFAD-3957F1E736F5}" srcOrd="0" destOrd="0" presId="urn:microsoft.com/office/officeart/2005/8/layout/cycle6"/>
    <dgm:cxn modelId="{A8E49898-53FF-4F3D-8FFE-803653C52530}" type="presParOf" srcId="{6655284D-8E15-4E4B-A8F6-569A9AADDE7A}" destId="{6097F1B7-A94D-4954-A16D-EC694B98069B}" srcOrd="1" destOrd="0" presId="urn:microsoft.com/office/officeart/2005/8/layout/cycle6"/>
    <dgm:cxn modelId="{F563BBE3-3166-49B0-B72E-D51F894795F4}" type="presParOf" srcId="{6655284D-8E15-4E4B-A8F6-569A9AADDE7A}" destId="{7EF22568-2C40-45F3-AEDD-3F9CA422A4A3}" srcOrd="2" destOrd="0" presId="urn:microsoft.com/office/officeart/2005/8/layout/cycle6"/>
    <dgm:cxn modelId="{3DD3903A-C2CB-49DF-8FAF-74172C9A49DD}" type="presParOf" srcId="{6655284D-8E15-4E4B-A8F6-569A9AADDE7A}" destId="{A4A17868-129E-42AE-A43F-5C85CAC6B42C}" srcOrd="3" destOrd="0" presId="urn:microsoft.com/office/officeart/2005/8/layout/cycle6"/>
    <dgm:cxn modelId="{5DDC0D3D-E3F8-4A08-A3DB-A1D171B3AF49}" type="presParOf" srcId="{6655284D-8E15-4E4B-A8F6-569A9AADDE7A}" destId="{786089F9-A6D1-4AB8-87F8-9EF97D881A76}" srcOrd="4" destOrd="0" presId="urn:microsoft.com/office/officeart/2005/8/layout/cycle6"/>
    <dgm:cxn modelId="{854B212E-8E01-4AC6-B6AA-78CD9BB6BAB1}" type="presParOf" srcId="{6655284D-8E15-4E4B-A8F6-569A9AADDE7A}" destId="{1E9EE161-02D9-459E-BA6B-24A7188BB742}" srcOrd="5" destOrd="0" presId="urn:microsoft.com/office/officeart/2005/8/layout/cycle6"/>
    <dgm:cxn modelId="{EBCD6DFC-14E0-4567-B1D2-1EBD63DFDD91}" type="presParOf" srcId="{6655284D-8E15-4E4B-A8F6-569A9AADDE7A}" destId="{6D9AF5A7-5389-4864-846C-BC2E369B8F98}" srcOrd="6" destOrd="0" presId="urn:microsoft.com/office/officeart/2005/8/layout/cycle6"/>
    <dgm:cxn modelId="{7D54C3F1-428C-4D32-AD68-1F67D7B673F3}" type="presParOf" srcId="{6655284D-8E15-4E4B-A8F6-569A9AADDE7A}" destId="{37E2FDFB-7B83-40AD-9BC8-17848DB3F052}" srcOrd="7" destOrd="0" presId="urn:microsoft.com/office/officeart/2005/8/layout/cycle6"/>
    <dgm:cxn modelId="{D8E406EE-091B-4B07-BFB6-C3ED401E8DF1}" type="presParOf" srcId="{6655284D-8E15-4E4B-A8F6-569A9AADDE7A}" destId="{A7D45A30-96D6-4941-92AC-BC4AD613BA88}" srcOrd="8" destOrd="0" presId="urn:microsoft.com/office/officeart/2005/8/layout/cycle6"/>
    <dgm:cxn modelId="{C4DDA959-E6A7-413C-B99D-E9B1B8C58C8F}" type="presParOf" srcId="{6655284D-8E15-4E4B-A8F6-569A9AADDE7A}" destId="{2B7F2799-B54F-4378-BB01-C0FC391C89F8}" srcOrd="9" destOrd="0" presId="urn:microsoft.com/office/officeart/2005/8/layout/cycle6"/>
    <dgm:cxn modelId="{D0BDFF3B-7827-4FA4-B5E3-3D4AFD4613AB}" type="presParOf" srcId="{6655284D-8E15-4E4B-A8F6-569A9AADDE7A}" destId="{995F0BE7-DFE6-48A2-B3CC-5CFAAA982CA7}" srcOrd="10" destOrd="0" presId="urn:microsoft.com/office/officeart/2005/8/layout/cycle6"/>
    <dgm:cxn modelId="{71C4D369-6A7D-482A-9FE5-AFE825ADE65C}" type="presParOf" srcId="{6655284D-8E15-4E4B-A8F6-569A9AADDE7A}" destId="{DEE432DC-EA94-4C39-8FD9-3435B7F9D8D0}" srcOrd="11" destOrd="0" presId="urn:microsoft.com/office/officeart/2005/8/layout/cycle6"/>
    <dgm:cxn modelId="{B160549A-32A6-426E-9A90-3C2A46BBBF92}" type="presParOf" srcId="{6655284D-8E15-4E4B-A8F6-569A9AADDE7A}" destId="{BABE7636-DA9D-40FF-B97D-9F50E592CA6B}" srcOrd="12" destOrd="0" presId="urn:microsoft.com/office/officeart/2005/8/layout/cycle6"/>
    <dgm:cxn modelId="{0293BF0E-0CBB-49C7-88A5-3BCBFF8BFD44}" type="presParOf" srcId="{6655284D-8E15-4E4B-A8F6-569A9AADDE7A}" destId="{63AA861F-4DBE-45E7-9B47-762763FC6771}" srcOrd="13" destOrd="0" presId="urn:microsoft.com/office/officeart/2005/8/layout/cycle6"/>
    <dgm:cxn modelId="{C930304D-1BBC-4794-99A7-E22C10467E0B}" type="presParOf" srcId="{6655284D-8E15-4E4B-A8F6-569A9AADDE7A}" destId="{D4639CB7-33F0-4562-9B8B-8753A6E9BF97}" srcOrd="14" destOrd="0" presId="urn:microsoft.com/office/officeart/2005/8/layout/cycle6"/>
    <dgm:cxn modelId="{1DCCDC66-8D81-45EF-A7D2-B98E4FFADF07}" type="presParOf" srcId="{6655284D-8E15-4E4B-A8F6-569A9AADDE7A}" destId="{74E63127-F362-462E-ACE9-EE1A1F29DA76}" srcOrd="15" destOrd="0" presId="urn:microsoft.com/office/officeart/2005/8/layout/cycle6"/>
    <dgm:cxn modelId="{011E311B-2A29-4608-A8C3-364CD48A76D2}" type="presParOf" srcId="{6655284D-8E15-4E4B-A8F6-569A9AADDE7A}" destId="{32E4D8AB-1A4D-4F61-BBE2-69CF68EA4F0C}" srcOrd="16" destOrd="0" presId="urn:microsoft.com/office/officeart/2005/8/layout/cycle6"/>
    <dgm:cxn modelId="{C1B8A1E7-D75A-49EC-840B-540930B9AA5A}" type="presParOf" srcId="{6655284D-8E15-4E4B-A8F6-569A9AADDE7A}" destId="{132B2B04-07EF-42EE-A4F1-D3B9F312B88F}" srcOrd="17" destOrd="0" presId="urn:microsoft.com/office/officeart/2005/8/layout/cycle6"/>
    <dgm:cxn modelId="{8131C2A4-CDC5-4806-B6A5-306ED6226D83}" type="presParOf" srcId="{6655284D-8E15-4E4B-A8F6-569A9AADDE7A}" destId="{B9984933-0F05-4866-ACDA-9EB489FDAAB7}" srcOrd="18" destOrd="0" presId="urn:microsoft.com/office/officeart/2005/8/layout/cycle6"/>
    <dgm:cxn modelId="{3CC60EBF-2378-42DB-B94F-1E84716150D0}" type="presParOf" srcId="{6655284D-8E15-4E4B-A8F6-569A9AADDE7A}" destId="{0497CBFF-A2F5-49E6-ACA6-9BBF01A985CB}" srcOrd="19" destOrd="0" presId="urn:microsoft.com/office/officeart/2005/8/layout/cycle6"/>
    <dgm:cxn modelId="{2D861960-6D99-4B74-AFC7-139CC0C34327}" type="presParOf" srcId="{6655284D-8E15-4E4B-A8F6-569A9AADDE7A}" destId="{7B671FAD-6452-4F66-B5CF-55A8E1DF6130}" srcOrd="20"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9F9095-E298-4727-BFAD-3957F1E736F5}">
      <dsp:nvSpPr>
        <dsp:cNvPr id="0" name=""/>
        <dsp:cNvSpPr/>
      </dsp:nvSpPr>
      <dsp:spPr>
        <a:xfrm>
          <a:off x="3449876" y="1163"/>
          <a:ext cx="1202709" cy="7817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1">
            <a:lnSpc>
              <a:spcPct val="90000"/>
            </a:lnSpc>
            <a:spcBef>
              <a:spcPct val="0"/>
            </a:spcBef>
            <a:spcAft>
              <a:spcPct val="35000"/>
            </a:spcAft>
            <a:buNone/>
          </a:pPr>
          <a:r>
            <a:rPr lang="ar-SA" sz="1500" b="1" i="0" kern="1200" baseline="0"/>
            <a:t>أدوية ضغط الدم</a:t>
          </a:r>
          <a:endParaRPr lang="ar-SA" sz="1500" kern="1200"/>
        </a:p>
      </dsp:txBody>
      <dsp:txXfrm>
        <a:off x="3488038" y="39325"/>
        <a:ext cx="1126385" cy="705436"/>
      </dsp:txXfrm>
    </dsp:sp>
    <dsp:sp modelId="{7EF22568-2C40-45F3-AEDD-3F9CA422A4A3}">
      <dsp:nvSpPr>
        <dsp:cNvPr id="0" name=""/>
        <dsp:cNvSpPr/>
      </dsp:nvSpPr>
      <dsp:spPr>
        <a:xfrm>
          <a:off x="1818100" y="392044"/>
          <a:ext cx="4466260" cy="4466260"/>
        </a:xfrm>
        <a:custGeom>
          <a:avLst/>
          <a:gdLst/>
          <a:ahLst/>
          <a:cxnLst/>
          <a:rect l="0" t="0" r="0" b="0"/>
          <a:pathLst>
            <a:path>
              <a:moveTo>
                <a:pt x="2842462" y="84738"/>
              </a:moveTo>
              <a:arcTo wR="2233130" hR="2233130" stAng="17150072" swAng="125779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4A17868-129E-42AE-A43F-5C85CAC6B42C}">
      <dsp:nvSpPr>
        <dsp:cNvPr id="0" name=""/>
        <dsp:cNvSpPr/>
      </dsp:nvSpPr>
      <dsp:spPr>
        <a:xfrm>
          <a:off x="5195808" y="841960"/>
          <a:ext cx="1202709" cy="7817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1">
            <a:lnSpc>
              <a:spcPct val="90000"/>
            </a:lnSpc>
            <a:spcBef>
              <a:spcPct val="0"/>
            </a:spcBef>
            <a:spcAft>
              <a:spcPct val="35000"/>
            </a:spcAft>
            <a:buNone/>
          </a:pPr>
          <a:r>
            <a:rPr lang="ar-SA" sz="1500" b="1" i="0" kern="1200" baseline="0"/>
            <a:t>السكتة الدماغية السائدة</a:t>
          </a:r>
          <a:endParaRPr lang="ar-SA" sz="1500" kern="1200"/>
        </a:p>
      </dsp:txBody>
      <dsp:txXfrm>
        <a:off x="5233970" y="880122"/>
        <a:ext cx="1126385" cy="705436"/>
      </dsp:txXfrm>
    </dsp:sp>
    <dsp:sp modelId="{1E9EE161-02D9-459E-BA6B-24A7188BB742}">
      <dsp:nvSpPr>
        <dsp:cNvPr id="0" name=""/>
        <dsp:cNvSpPr/>
      </dsp:nvSpPr>
      <dsp:spPr>
        <a:xfrm>
          <a:off x="1818100" y="392044"/>
          <a:ext cx="4466260" cy="4466260"/>
        </a:xfrm>
        <a:custGeom>
          <a:avLst/>
          <a:gdLst/>
          <a:ahLst/>
          <a:cxnLst/>
          <a:rect l="0" t="0" r="0" b="0"/>
          <a:pathLst>
            <a:path>
              <a:moveTo>
                <a:pt x="4234167" y="1241808"/>
              </a:moveTo>
              <a:arcTo wR="2233130" hR="2233130" stAng="20018760" swAng="1727112"/>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D9AF5A7-5389-4864-846C-BC2E369B8F98}">
      <dsp:nvSpPr>
        <dsp:cNvPr id="0" name=""/>
        <dsp:cNvSpPr/>
      </dsp:nvSpPr>
      <dsp:spPr>
        <a:xfrm>
          <a:off x="5627017" y="2731212"/>
          <a:ext cx="1202709" cy="7817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1">
            <a:lnSpc>
              <a:spcPct val="90000"/>
            </a:lnSpc>
            <a:spcBef>
              <a:spcPct val="0"/>
            </a:spcBef>
            <a:spcAft>
              <a:spcPct val="35000"/>
            </a:spcAft>
            <a:buNone/>
          </a:pPr>
          <a:r>
            <a:rPr lang="ar-SA" sz="1500" b="1" i="0" kern="1200" baseline="0"/>
            <a:t>انخفاض ضغط الدم السائد</a:t>
          </a:r>
          <a:endParaRPr lang="ar-SA" sz="1500" kern="1200"/>
        </a:p>
      </dsp:txBody>
      <dsp:txXfrm>
        <a:off x="5665179" y="2769374"/>
        <a:ext cx="1126385" cy="705436"/>
      </dsp:txXfrm>
    </dsp:sp>
    <dsp:sp modelId="{A7D45A30-96D6-4941-92AC-BC4AD613BA88}">
      <dsp:nvSpPr>
        <dsp:cNvPr id="0" name=""/>
        <dsp:cNvSpPr/>
      </dsp:nvSpPr>
      <dsp:spPr>
        <a:xfrm>
          <a:off x="1818100" y="392044"/>
          <a:ext cx="4466260" cy="4466260"/>
        </a:xfrm>
        <a:custGeom>
          <a:avLst/>
          <a:gdLst/>
          <a:ahLst/>
          <a:cxnLst/>
          <a:rect l="0" t="0" r="0" b="0"/>
          <a:pathLst>
            <a:path>
              <a:moveTo>
                <a:pt x="4278624" y="3129134"/>
              </a:moveTo>
              <a:arcTo wR="2233130" hR="2233130" stAng="1419315" swAng="1359692"/>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B7F2799-B54F-4378-BB01-C0FC391C89F8}">
      <dsp:nvSpPr>
        <dsp:cNvPr id="0" name=""/>
        <dsp:cNvSpPr/>
      </dsp:nvSpPr>
      <dsp:spPr>
        <a:xfrm>
          <a:off x="4418795" y="4246275"/>
          <a:ext cx="1202709" cy="7817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1">
            <a:lnSpc>
              <a:spcPct val="90000"/>
            </a:lnSpc>
            <a:spcBef>
              <a:spcPct val="0"/>
            </a:spcBef>
            <a:spcAft>
              <a:spcPct val="35000"/>
            </a:spcAft>
            <a:buNone/>
          </a:pPr>
          <a:r>
            <a:rPr lang="ar-SA" sz="1500" b="1" i="0" kern="1200" baseline="0"/>
            <a:t>مرض السكري</a:t>
          </a:r>
          <a:endParaRPr lang="ar-SA" sz="1500" kern="1200"/>
        </a:p>
      </dsp:txBody>
      <dsp:txXfrm>
        <a:off x="4456957" y="4284437"/>
        <a:ext cx="1126385" cy="705436"/>
      </dsp:txXfrm>
    </dsp:sp>
    <dsp:sp modelId="{DEE432DC-EA94-4C39-8FD9-3435B7F9D8D0}">
      <dsp:nvSpPr>
        <dsp:cNvPr id="0" name=""/>
        <dsp:cNvSpPr/>
      </dsp:nvSpPr>
      <dsp:spPr>
        <a:xfrm>
          <a:off x="1818100" y="392044"/>
          <a:ext cx="4466260" cy="4466260"/>
        </a:xfrm>
        <a:custGeom>
          <a:avLst/>
          <a:gdLst/>
          <a:ahLst/>
          <a:cxnLst/>
          <a:rect l="0" t="0" r="0" b="0"/>
          <a:pathLst>
            <a:path>
              <a:moveTo>
                <a:pt x="2593441" y="4437001"/>
              </a:moveTo>
              <a:arcTo wR="2233130" hR="2233130" stAng="4842891" swAng="111421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ABE7636-DA9D-40FF-B97D-9F50E592CA6B}">
      <dsp:nvSpPr>
        <dsp:cNvPr id="0" name=""/>
        <dsp:cNvSpPr/>
      </dsp:nvSpPr>
      <dsp:spPr>
        <a:xfrm>
          <a:off x="2480957" y="4246275"/>
          <a:ext cx="1202709" cy="7817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1">
            <a:lnSpc>
              <a:spcPct val="90000"/>
            </a:lnSpc>
            <a:spcBef>
              <a:spcPct val="0"/>
            </a:spcBef>
            <a:spcAft>
              <a:spcPct val="35000"/>
            </a:spcAft>
            <a:buNone/>
          </a:pPr>
          <a:r>
            <a:rPr lang="ar-SA" sz="1500" b="1" i="0" kern="1200" baseline="0"/>
            <a:t>ضغط الدم الانقباضي</a:t>
          </a:r>
          <a:endParaRPr lang="ar-SA" sz="1500" kern="1200"/>
        </a:p>
      </dsp:txBody>
      <dsp:txXfrm>
        <a:off x="2519119" y="4284437"/>
        <a:ext cx="1126385" cy="705436"/>
      </dsp:txXfrm>
    </dsp:sp>
    <dsp:sp modelId="{D4639CB7-33F0-4562-9B8B-8753A6E9BF97}">
      <dsp:nvSpPr>
        <dsp:cNvPr id="0" name=""/>
        <dsp:cNvSpPr/>
      </dsp:nvSpPr>
      <dsp:spPr>
        <a:xfrm>
          <a:off x="1818100" y="392044"/>
          <a:ext cx="4466260" cy="4466260"/>
        </a:xfrm>
        <a:custGeom>
          <a:avLst/>
          <a:gdLst/>
          <a:ahLst/>
          <a:cxnLst/>
          <a:rect l="0" t="0" r="0" b="0"/>
          <a:pathLst>
            <a:path>
              <a:moveTo>
                <a:pt x="690772" y="3848061"/>
              </a:moveTo>
              <a:arcTo wR="2233130" hR="2233130" stAng="8020993" swAng="1359692"/>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4E63127-F362-462E-ACE9-EE1A1F29DA76}">
      <dsp:nvSpPr>
        <dsp:cNvPr id="0" name=""/>
        <dsp:cNvSpPr/>
      </dsp:nvSpPr>
      <dsp:spPr>
        <a:xfrm>
          <a:off x="1272735" y="2731212"/>
          <a:ext cx="1202709" cy="7817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1">
            <a:lnSpc>
              <a:spcPct val="90000"/>
            </a:lnSpc>
            <a:spcBef>
              <a:spcPct val="0"/>
            </a:spcBef>
            <a:spcAft>
              <a:spcPct val="35000"/>
            </a:spcAft>
            <a:buNone/>
          </a:pPr>
          <a:r>
            <a:rPr lang="ar-SA" sz="1500" b="1" i="0" kern="1200" baseline="0" dirty="0"/>
            <a:t>مؤشر كتلة الجسم</a:t>
          </a:r>
          <a:endParaRPr lang="ar-SA" sz="1500" kern="1200" dirty="0"/>
        </a:p>
      </dsp:txBody>
      <dsp:txXfrm>
        <a:off x="1310897" y="2769374"/>
        <a:ext cx="1126385" cy="705436"/>
      </dsp:txXfrm>
    </dsp:sp>
    <dsp:sp modelId="{132B2B04-07EF-42EE-A4F1-D3B9F312B88F}">
      <dsp:nvSpPr>
        <dsp:cNvPr id="0" name=""/>
        <dsp:cNvSpPr/>
      </dsp:nvSpPr>
      <dsp:spPr>
        <a:xfrm>
          <a:off x="1818100" y="392044"/>
          <a:ext cx="4466260" cy="4466260"/>
        </a:xfrm>
        <a:custGeom>
          <a:avLst/>
          <a:gdLst/>
          <a:ahLst/>
          <a:cxnLst/>
          <a:rect l="0" t="0" r="0" b="0"/>
          <a:pathLst>
            <a:path>
              <a:moveTo>
                <a:pt x="2010" y="2327858"/>
              </a:moveTo>
              <a:arcTo wR="2233130" hR="2233130" stAng="10654128" swAng="1727112"/>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9984933-0F05-4866-ACDA-9EB489FDAAB7}">
      <dsp:nvSpPr>
        <dsp:cNvPr id="0" name=""/>
        <dsp:cNvSpPr/>
      </dsp:nvSpPr>
      <dsp:spPr>
        <a:xfrm>
          <a:off x="1703944" y="841960"/>
          <a:ext cx="1202709" cy="7817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1">
            <a:lnSpc>
              <a:spcPct val="90000"/>
            </a:lnSpc>
            <a:spcBef>
              <a:spcPct val="0"/>
            </a:spcBef>
            <a:spcAft>
              <a:spcPct val="35000"/>
            </a:spcAft>
            <a:buNone/>
          </a:pPr>
          <a:r>
            <a:rPr lang="ar-SA" sz="1500" b="1" i="0" kern="1200" baseline="0"/>
            <a:t>معدل ضربات القلب</a:t>
          </a:r>
          <a:endParaRPr lang="ar-SA" sz="1500" kern="1200"/>
        </a:p>
      </dsp:txBody>
      <dsp:txXfrm>
        <a:off x="1742106" y="880122"/>
        <a:ext cx="1126385" cy="705436"/>
      </dsp:txXfrm>
    </dsp:sp>
    <dsp:sp modelId="{7B671FAD-6452-4F66-B5CF-55A8E1DF6130}">
      <dsp:nvSpPr>
        <dsp:cNvPr id="0" name=""/>
        <dsp:cNvSpPr/>
      </dsp:nvSpPr>
      <dsp:spPr>
        <a:xfrm>
          <a:off x="1818100" y="392044"/>
          <a:ext cx="4466260" cy="4466260"/>
        </a:xfrm>
        <a:custGeom>
          <a:avLst/>
          <a:gdLst/>
          <a:ahLst/>
          <a:cxnLst/>
          <a:rect l="0" t="0" r="0" b="0"/>
          <a:pathLst>
            <a:path>
              <a:moveTo>
                <a:pt x="895504" y="444939"/>
              </a:moveTo>
              <a:arcTo wR="2233130" hR="2233130" stAng="13992138" swAng="125779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mn-ea"/>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260F0ECF-F84D-43BE-A58E-0DB2F99E2671}" type="datetimeFigureOut">
              <a:rPr lang="en-US" altLang="en-US"/>
              <a:pPr>
                <a:defRPr/>
              </a:pPr>
              <a:t>2/4/2024</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mn-ea"/>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A312E49B-09D1-47A2-B871-8DE206184B02}" type="slidenum">
              <a:rPr lang="en-US" altLang="en-US"/>
              <a:pPr>
                <a:defRPr/>
              </a:pPr>
              <a:t>‹#›</a:t>
            </a:fld>
            <a:endParaRPr lang="en-US" altLang="en-US"/>
          </a:p>
        </p:txBody>
      </p:sp>
    </p:spTree>
    <p:extLst>
      <p:ext uri="{BB962C8B-B14F-4D97-AF65-F5344CB8AC3E}">
        <p14:creationId xmlns:p14="http://schemas.microsoft.com/office/powerpoint/2010/main" val="8713037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FCC8B620-7FB1-4D4A-893E-5909C901B9B8}" type="datetimeFigureOut">
              <a:rPr lang="en-US" altLang="en-US"/>
              <a:pPr>
                <a:defRPr/>
              </a:pPr>
              <a:t>2/4/2024</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5929A2E2-B731-4145-A8A4-FEBDEFC5FF59}" type="slidenum">
              <a:rPr lang="en-US" altLang="en-US"/>
              <a:pPr>
                <a:defRPr/>
              </a:pPr>
              <a:t>‹#›</a:t>
            </a:fld>
            <a:endParaRPr lang="en-US" altLang="en-US"/>
          </a:p>
        </p:txBody>
      </p:sp>
    </p:spTree>
    <p:extLst>
      <p:ext uri="{BB962C8B-B14F-4D97-AF65-F5344CB8AC3E}">
        <p14:creationId xmlns:p14="http://schemas.microsoft.com/office/powerpoint/2010/main" val="35617917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4ABD08F-CE5D-4B1B-9BE2-D656CAB2FB39}" type="datetimeFigureOut">
              <a:rPr lang="en-US" altLang="en-US"/>
              <a:pPr>
                <a:defRPr/>
              </a:pPr>
              <a:t>2/4/2024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BA585E1-CF01-406D-858C-101913AACD92}" type="slidenum">
              <a:rPr lang="en-US" altLang="en-US"/>
              <a:pPr>
                <a:defRPr/>
              </a:pPr>
              <a:t>‹#›</a:t>
            </a:fld>
            <a:endParaRPr lang="en-US" altLang="en-US"/>
          </a:p>
        </p:txBody>
      </p:sp>
    </p:spTree>
    <p:extLst>
      <p:ext uri="{BB962C8B-B14F-4D97-AF65-F5344CB8AC3E}">
        <p14:creationId xmlns:p14="http://schemas.microsoft.com/office/powerpoint/2010/main" val="3182728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0FFA219-D2BF-481F-8215-4F855145B3DF}" type="datetimeFigureOut">
              <a:rPr lang="en-US" altLang="en-US"/>
              <a:pPr>
                <a:defRPr/>
              </a:pPr>
              <a:t>2/4/2024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82FD06C-BD9A-4128-BB6C-2F9A3DB4FAFE}" type="slidenum">
              <a:rPr lang="en-US" altLang="en-US"/>
              <a:pPr>
                <a:defRPr/>
              </a:pPr>
              <a:t>‹#›</a:t>
            </a:fld>
            <a:endParaRPr lang="en-US" altLang="en-US"/>
          </a:p>
        </p:txBody>
      </p:sp>
    </p:spTree>
    <p:extLst>
      <p:ext uri="{BB962C8B-B14F-4D97-AF65-F5344CB8AC3E}">
        <p14:creationId xmlns:p14="http://schemas.microsoft.com/office/powerpoint/2010/main" val="2124355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A1C37FD-82AD-4DDF-87FF-97EDB1790654}" type="datetimeFigureOut">
              <a:rPr lang="en-US" altLang="en-US"/>
              <a:pPr>
                <a:defRPr/>
              </a:pPr>
              <a:t>2/4/2024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FAFB62-30DA-4A3E-98AA-4C489BA2EE23}" type="slidenum">
              <a:rPr lang="en-US" altLang="en-US"/>
              <a:pPr>
                <a:defRPr/>
              </a:pPr>
              <a:t>‹#›</a:t>
            </a:fld>
            <a:endParaRPr lang="en-US" altLang="en-US"/>
          </a:p>
        </p:txBody>
      </p:sp>
    </p:spTree>
    <p:extLst>
      <p:ext uri="{BB962C8B-B14F-4D97-AF65-F5344CB8AC3E}">
        <p14:creationId xmlns:p14="http://schemas.microsoft.com/office/powerpoint/2010/main" val="4036583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pic>
        <p:nvPicPr>
          <p:cNvPr id="8" name="Picture 7" descr="Brickwork-SD-R1acro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useBgFill="1">
        <p:nvSpPr>
          <p:cNvPr id="13" name="Freeform 12"/>
          <p:cNvSpPr/>
          <p:nvPr/>
        </p:nvSpPr>
        <p:spPr>
          <a:xfrm>
            <a:off x="-8467" y="-16933"/>
            <a:ext cx="8754534" cy="6451600"/>
          </a:xfrm>
          <a:custGeom>
            <a:avLst/>
            <a:gdLst/>
            <a:ahLst/>
            <a:cxnLst/>
            <a:rect l="l" t="t" r="r" b="b"/>
            <a:pathLst>
              <a:path w="8754534" h="6451600">
                <a:moveTo>
                  <a:pt x="8373534" y="0"/>
                </a:moveTo>
                <a:lnTo>
                  <a:pt x="8754534" y="5994400"/>
                </a:lnTo>
                <a:lnTo>
                  <a:pt x="0" y="6451600"/>
                </a:lnTo>
                <a:lnTo>
                  <a:pt x="0" y="0"/>
                </a:lnTo>
                <a:lnTo>
                  <a:pt x="8373534" y="0"/>
                </a:lnTo>
                <a:close/>
              </a:path>
            </a:pathLst>
          </a:cu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10379" y="4445000"/>
            <a:ext cx="8464695" cy="1715811"/>
          </a:xfrm>
          <a:custGeom>
            <a:avLst/>
            <a:gdLst/>
            <a:ahLst/>
            <a:cxnLst/>
            <a:rect l="l" t="t" r="r" b="b"/>
            <a:pathLst>
              <a:path w="8428428" h="1878553">
                <a:moveTo>
                  <a:pt x="0" y="438229"/>
                </a:moveTo>
                <a:lnTo>
                  <a:pt x="8343246" y="0"/>
                </a:lnTo>
                <a:lnTo>
                  <a:pt x="8428428" y="1424838"/>
                </a:lnTo>
                <a:lnTo>
                  <a:pt x="7515" y="1878553"/>
                </a:lnTo>
                <a:lnTo>
                  <a:pt x="0" y="438229"/>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2864" y="0"/>
            <a:ext cx="5811235" cy="321615"/>
          </a:xfrm>
          <a:custGeom>
            <a:avLst/>
            <a:gdLst/>
            <a:ahLst/>
            <a:cxnLst/>
            <a:rect l="l" t="t" r="r" b="b"/>
            <a:pathLst>
              <a:path w="5811235" h="321615">
                <a:moveTo>
                  <a:pt x="0" y="0"/>
                </a:moveTo>
                <a:lnTo>
                  <a:pt x="5811235" y="0"/>
                </a:lnTo>
                <a:lnTo>
                  <a:pt x="1" y="321615"/>
                </a:lnTo>
                <a:cubicBezTo>
                  <a:pt x="1" y="214410"/>
                  <a:pt x="0" y="107205"/>
                  <a:pt x="0" y="0"/>
                </a:cubicBez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0" name="Freeform 29"/>
          <p:cNvSpPr/>
          <p:nvPr/>
        </p:nvSpPr>
        <p:spPr>
          <a:xfrm rot="21420000">
            <a:off x="-170768" y="213023"/>
            <a:ext cx="8480534" cy="5746008"/>
          </a:xfrm>
          <a:custGeom>
            <a:avLst/>
            <a:gdLst/>
            <a:ahLst/>
            <a:cxnLst/>
            <a:rect l="l" t="t" r="r" b="b"/>
            <a:pathLst>
              <a:path w="11307378" h="5746008">
                <a:moveTo>
                  <a:pt x="11270997" y="0"/>
                </a:moveTo>
                <a:lnTo>
                  <a:pt x="11307378" y="5746008"/>
                </a:lnTo>
                <a:lnTo>
                  <a:pt x="1" y="574313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451416" y="668338"/>
            <a:ext cx="7533524" cy="2766528"/>
          </a:xfrm>
        </p:spPr>
        <p:txBody>
          <a:bodyPr anchor="b">
            <a:normAutofit/>
          </a:bodyPr>
          <a:lstStyle>
            <a:lvl1pPr algn="r">
              <a:defRPr sz="72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rot="21420000">
            <a:off x="554462" y="3446830"/>
            <a:ext cx="7512060" cy="550333"/>
          </a:xfrm>
        </p:spPr>
        <p:txBody>
          <a:bodyPr anchor="t">
            <a:noAutofit/>
          </a:bodyPr>
          <a:lstStyle>
            <a:lvl1pPr marL="0" indent="0" algn="r">
              <a:buNone/>
              <a:defRPr sz="2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a:xfrm rot="21420000">
            <a:off x="3669071" y="4714242"/>
            <a:ext cx="4607740" cy="942356"/>
          </a:xfrm>
        </p:spPr>
        <p:txBody>
          <a:bodyPr/>
          <a:lstStyle>
            <a:lvl1pPr algn="ctr">
              <a:defRPr sz="4200">
                <a:solidFill>
                  <a:schemeClr val="accent1">
                    <a:lumMod val="50000"/>
                  </a:schemeClr>
                </a:solidFill>
              </a:defRPr>
            </a:lvl1pPr>
          </a:lstStyle>
          <a:p>
            <a:fld id="{86FCFFD4-5652-4767-AA22-C441E28A3072}" type="datetimeFigureOut">
              <a:rPr lang="en-US" dirty="0"/>
              <a:t>2/4/2024</a:t>
            </a:fld>
            <a:endParaRPr lang="en-US" dirty="0"/>
          </a:p>
        </p:txBody>
      </p:sp>
      <p:sp>
        <p:nvSpPr>
          <p:cNvPr id="5" name="Footer Placeholder 4"/>
          <p:cNvSpPr>
            <a:spLocks noGrp="1"/>
          </p:cNvSpPr>
          <p:nvPr>
            <p:ph type="ftr" sz="quarter" idx="11"/>
          </p:nvPr>
        </p:nvSpPr>
        <p:spPr>
          <a:xfrm rot="21420000">
            <a:off x="-12134" y="4954635"/>
            <a:ext cx="2987069" cy="918361"/>
          </a:xfrm>
        </p:spPr>
        <p:txBody>
          <a:bodyPr vert="horz" lIns="91440" tIns="45720" rIns="91440" bIns="45720" rtlCol="0" anchor="ctr"/>
          <a:lstStyle>
            <a:lvl1pPr algn="r">
              <a:defRPr lang="en-US" sz="4200" dirty="0"/>
            </a:lvl1pPr>
          </a:lstStyle>
          <a:p>
            <a:pPr>
              <a:defRPr/>
            </a:pPr>
            <a:r>
              <a:rPr lang="en-US"/>
              <a:t>November 8, 2006</a:t>
            </a:r>
          </a:p>
        </p:txBody>
      </p:sp>
      <p:sp>
        <p:nvSpPr>
          <p:cNvPr id="6" name="Slide Number Placeholder 5"/>
          <p:cNvSpPr>
            <a:spLocks noGrp="1"/>
          </p:cNvSpPr>
          <p:nvPr>
            <p:ph type="sldNum" sz="quarter" idx="12"/>
          </p:nvPr>
        </p:nvSpPr>
        <p:spPr>
          <a:xfrm rot="21420000">
            <a:off x="7401518" y="3819948"/>
            <a:ext cx="680390"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33" name="5-Point Star 32"/>
          <p:cNvSpPr/>
          <p:nvPr/>
        </p:nvSpPr>
        <p:spPr>
          <a:xfrm rot="21420000">
            <a:off x="3121951" y="5057183"/>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16586243"/>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12" name="Content Placeholder 2"/>
          <p:cNvSpPr>
            <a:spLocks noGrp="1"/>
          </p:cNvSpPr>
          <p:nvPr>
            <p:ph sz="quarter" idx="13"/>
          </p:nvPr>
        </p:nvSpPr>
        <p:spPr>
          <a:xfrm>
            <a:off x="514351" y="2063396"/>
            <a:ext cx="7796030" cy="3311189"/>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1AA91D2F-C98D-461D-8520-60E71130446C}" type="datetimeFigureOut">
              <a:rPr lang="en-US" dirty="0"/>
              <a:t>2/4/2024</a:t>
            </a:fld>
            <a:endParaRPr lang="en-US" dirty="0"/>
          </a:p>
        </p:txBody>
      </p:sp>
      <p:sp>
        <p:nvSpPr>
          <p:cNvPr id="5" name="Footer Placeholder 4"/>
          <p:cNvSpPr>
            <a:spLocks noGrp="1"/>
          </p:cNvSpPr>
          <p:nvPr>
            <p:ph type="ftr" sz="quarter" idx="11"/>
          </p:nvPr>
        </p:nvSpPr>
        <p:spPr/>
        <p:txBody>
          <a:bodyPr/>
          <a:lstStyle/>
          <a:p>
            <a:pPr>
              <a:defRPr/>
            </a:pPr>
            <a:r>
              <a:rPr lang="en-US"/>
              <a:t>November 8, 2006</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40592880"/>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514351" y="685801"/>
            <a:ext cx="7796030" cy="3193487"/>
          </a:xfrm>
        </p:spPr>
        <p:txBody>
          <a:bodyPr anchor="b">
            <a:normAutofit/>
          </a:bodyPr>
          <a:lstStyle>
            <a:lvl1pPr algn="l">
              <a:defRPr sz="5400"/>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514351" y="3742267"/>
            <a:ext cx="7796030"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45F187BB-EB42-4973-8108-1039EEE1ABEB}" type="datetimeFigureOut">
              <a:rPr lang="en-US" dirty="0"/>
              <a:t>2/4/2024</a:t>
            </a:fld>
            <a:endParaRPr lang="en-US" dirty="0"/>
          </a:p>
        </p:txBody>
      </p:sp>
      <p:sp>
        <p:nvSpPr>
          <p:cNvPr id="5" name="Footer Placeholder 4"/>
          <p:cNvSpPr>
            <a:spLocks noGrp="1"/>
          </p:cNvSpPr>
          <p:nvPr>
            <p:ph type="ftr" sz="quarter" idx="11"/>
          </p:nvPr>
        </p:nvSpPr>
        <p:spPr/>
        <p:txBody>
          <a:bodyPr/>
          <a:lstStyle/>
          <a:p>
            <a:pPr>
              <a:defRPr/>
            </a:pPr>
            <a:r>
              <a:rPr lang="en-US"/>
              <a:t>November 8, 2006</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39099333"/>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محتويان">
    <p:spTree>
      <p:nvGrpSpPr>
        <p:cNvPr id="1" name=""/>
        <p:cNvGrpSpPr/>
        <p:nvPr/>
      </p:nvGrpSpPr>
      <p:grpSpPr>
        <a:xfrm>
          <a:off x="0" y="0"/>
          <a:ext cx="0" cy="0"/>
          <a:chOff x="0" y="0"/>
          <a:chExt cx="0" cy="0"/>
        </a:xfrm>
      </p:grpSpPr>
      <p:sp>
        <p:nvSpPr>
          <p:cNvPr id="14" name="Title 1"/>
          <p:cNvSpPr>
            <a:spLocks noGrp="1"/>
          </p:cNvSpPr>
          <p:nvPr>
            <p:ph type="title"/>
          </p:nvPr>
        </p:nvSpPr>
        <p:spPr>
          <a:xfrm>
            <a:off x="514351" y="685800"/>
            <a:ext cx="7797662" cy="1158140"/>
          </a:xfrm>
        </p:spPr>
        <p:txBody>
          <a:bodyPr/>
          <a:lstStyle/>
          <a:p>
            <a:r>
              <a:rPr lang="ar-SA"/>
              <a:t>انقر لتحرير نمط عنوان الشكل الرئيسي</a:t>
            </a:r>
            <a:endParaRPr lang="en-US" dirty="0"/>
          </a:p>
        </p:txBody>
      </p:sp>
      <p:sp>
        <p:nvSpPr>
          <p:cNvPr id="12" name="Content Placeholder 2"/>
          <p:cNvSpPr>
            <a:spLocks noGrp="1"/>
          </p:cNvSpPr>
          <p:nvPr>
            <p:ph sz="quarter" idx="13"/>
          </p:nvPr>
        </p:nvSpPr>
        <p:spPr>
          <a:xfrm>
            <a:off x="514350" y="2063396"/>
            <a:ext cx="3816536" cy="3311189"/>
          </a:xfrm>
        </p:spPr>
        <p:txBody>
          <a:bodyPr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13" name="Content Placeholder 3"/>
          <p:cNvSpPr>
            <a:spLocks noGrp="1"/>
          </p:cNvSpPr>
          <p:nvPr>
            <p:ph sz="quarter" idx="14"/>
          </p:nvPr>
        </p:nvSpPr>
        <p:spPr>
          <a:xfrm>
            <a:off x="4495478" y="2063396"/>
            <a:ext cx="3814904" cy="3311189"/>
          </a:xfrm>
        </p:spPr>
        <p:txBody>
          <a:bodyPr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05094EC1-07E7-46CE-BD4D-803A40CCC650}" type="datetimeFigureOut">
              <a:rPr lang="en-US" dirty="0"/>
              <a:t>2/4/2024</a:t>
            </a:fld>
            <a:endParaRPr lang="en-US" dirty="0"/>
          </a:p>
        </p:txBody>
      </p:sp>
      <p:sp>
        <p:nvSpPr>
          <p:cNvPr id="6" name="Footer Placeholder 5"/>
          <p:cNvSpPr>
            <a:spLocks noGrp="1"/>
          </p:cNvSpPr>
          <p:nvPr>
            <p:ph type="ftr" sz="quarter" idx="11"/>
          </p:nvPr>
        </p:nvSpPr>
        <p:spPr/>
        <p:txBody>
          <a:bodyPr/>
          <a:lstStyle/>
          <a:p>
            <a:pPr>
              <a:defRPr/>
            </a:pPr>
            <a:r>
              <a:rPr lang="en-US"/>
              <a:t>November 8, 2006</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71118791"/>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مقارنة">
    <p:spTree>
      <p:nvGrpSpPr>
        <p:cNvPr id="1" name=""/>
        <p:cNvGrpSpPr/>
        <p:nvPr/>
      </p:nvGrpSpPr>
      <p:grpSpPr>
        <a:xfrm>
          <a:off x="0" y="0"/>
          <a:ext cx="0" cy="0"/>
          <a:chOff x="0" y="0"/>
          <a:chExt cx="0" cy="0"/>
        </a:xfrm>
      </p:grpSpPr>
      <p:sp>
        <p:nvSpPr>
          <p:cNvPr id="14" name="Title 1"/>
          <p:cNvSpPr>
            <a:spLocks noGrp="1"/>
          </p:cNvSpPr>
          <p:nvPr>
            <p:ph type="title"/>
          </p:nvPr>
        </p:nvSpPr>
        <p:spPr>
          <a:xfrm>
            <a:off x="514351" y="685800"/>
            <a:ext cx="7796030" cy="1158140"/>
          </a:xfrm>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739569" y="2063396"/>
            <a:ext cx="3591317"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12" name="Content Placeholder 3"/>
          <p:cNvSpPr>
            <a:spLocks noGrp="1"/>
          </p:cNvSpPr>
          <p:nvPr>
            <p:ph sz="quarter" idx="13"/>
          </p:nvPr>
        </p:nvSpPr>
        <p:spPr>
          <a:xfrm>
            <a:off x="514352" y="2861733"/>
            <a:ext cx="3816534" cy="2512852"/>
          </a:xfrm>
        </p:spPr>
        <p:txBody>
          <a:bodyPr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4715340" y="2063396"/>
            <a:ext cx="359667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13" name="Content Placeholder 5"/>
          <p:cNvSpPr>
            <a:spLocks noGrp="1"/>
          </p:cNvSpPr>
          <p:nvPr>
            <p:ph sz="quarter" idx="14"/>
          </p:nvPr>
        </p:nvSpPr>
        <p:spPr>
          <a:xfrm>
            <a:off x="4495477" y="2861733"/>
            <a:ext cx="3816535" cy="2512852"/>
          </a:xfrm>
        </p:spPr>
        <p:txBody>
          <a:bodyPr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8F3F1087-2093-46ED-80DD-B57925DA0BA6}" type="datetimeFigureOut">
              <a:rPr lang="en-US" dirty="0"/>
              <a:t>2/4/2024</a:t>
            </a:fld>
            <a:endParaRPr lang="en-US" dirty="0"/>
          </a:p>
        </p:txBody>
      </p:sp>
      <p:sp>
        <p:nvSpPr>
          <p:cNvPr id="8" name="Footer Placeholder 7"/>
          <p:cNvSpPr>
            <a:spLocks noGrp="1"/>
          </p:cNvSpPr>
          <p:nvPr>
            <p:ph type="ftr" sz="quarter" idx="11"/>
          </p:nvPr>
        </p:nvSpPr>
        <p:spPr/>
        <p:txBody>
          <a:bodyPr/>
          <a:lstStyle/>
          <a:p>
            <a:pPr>
              <a:defRPr/>
            </a:pPr>
            <a:r>
              <a:rPr lang="en-US"/>
              <a:t>November 8, 2006</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7821126"/>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2EF3928F-6A83-4C93-A36D-60F2EFA718F5}" type="datetimeFigureOut">
              <a:rPr lang="en-US" dirty="0"/>
              <a:t>2/4/2024</a:t>
            </a:fld>
            <a:endParaRPr lang="en-US" dirty="0"/>
          </a:p>
        </p:txBody>
      </p:sp>
      <p:sp>
        <p:nvSpPr>
          <p:cNvPr id="4" name="Footer Placeholder 3"/>
          <p:cNvSpPr>
            <a:spLocks noGrp="1"/>
          </p:cNvSpPr>
          <p:nvPr>
            <p:ph type="ftr" sz="quarter" idx="11"/>
          </p:nvPr>
        </p:nvSpPr>
        <p:spPr/>
        <p:txBody>
          <a:bodyPr/>
          <a:lstStyle/>
          <a:p>
            <a:pPr>
              <a:defRPr/>
            </a:pPr>
            <a:r>
              <a:rPr lang="en-US"/>
              <a:t>November 8, 2006</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19573663"/>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13C038-2EBF-4E11-97BE-A953678E6045}" type="datetimeFigureOut">
              <a:rPr lang="en-US" dirty="0"/>
              <a:t>2/4/2024</a:t>
            </a:fld>
            <a:endParaRPr lang="en-US" dirty="0"/>
          </a:p>
        </p:txBody>
      </p:sp>
      <p:sp>
        <p:nvSpPr>
          <p:cNvPr id="3" name="Footer Placeholder 2"/>
          <p:cNvSpPr>
            <a:spLocks noGrp="1"/>
          </p:cNvSpPr>
          <p:nvPr>
            <p:ph type="ftr" sz="quarter" idx="11"/>
          </p:nvPr>
        </p:nvSpPr>
        <p:spPr/>
        <p:txBody>
          <a:bodyPr/>
          <a:lstStyle/>
          <a:p>
            <a:pPr>
              <a:defRPr/>
            </a:pPr>
            <a:r>
              <a:rPr lang="en-US"/>
              <a:t>November 8, 2006</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33154049"/>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520232" y="685800"/>
            <a:ext cx="3095145" cy="2023252"/>
          </a:xfrm>
        </p:spPr>
        <p:txBody>
          <a:bodyPr anchor="b">
            <a:normAutofit/>
          </a:bodyPr>
          <a:lstStyle>
            <a:lvl1pPr algn="ctr">
              <a:defRPr sz="3600"/>
            </a:lvl1pPr>
          </a:lstStyle>
          <a:p>
            <a:r>
              <a:rPr lang="ar-SA"/>
              <a:t>انقر لتحرير نمط عنوان الشكل الرئيسي</a:t>
            </a:r>
            <a:endParaRPr lang="en-US" dirty="0"/>
          </a:p>
        </p:txBody>
      </p:sp>
      <p:sp>
        <p:nvSpPr>
          <p:cNvPr id="10" name="Content Placeholder 2"/>
          <p:cNvSpPr>
            <a:spLocks noGrp="1"/>
          </p:cNvSpPr>
          <p:nvPr>
            <p:ph sz="quarter" idx="13"/>
          </p:nvPr>
        </p:nvSpPr>
        <p:spPr>
          <a:xfrm>
            <a:off x="3784600" y="685801"/>
            <a:ext cx="4525781" cy="4688785"/>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520232" y="2709053"/>
            <a:ext cx="3095146"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6FE9EE0F-C015-4081-928C-E8179E40D797}" type="datetimeFigureOut">
              <a:rPr lang="en-US" dirty="0"/>
              <a:t>2/4/2024</a:t>
            </a:fld>
            <a:endParaRPr lang="en-US" dirty="0"/>
          </a:p>
        </p:txBody>
      </p:sp>
      <p:sp>
        <p:nvSpPr>
          <p:cNvPr id="6" name="Footer Placeholder 5"/>
          <p:cNvSpPr>
            <a:spLocks noGrp="1"/>
          </p:cNvSpPr>
          <p:nvPr>
            <p:ph type="ftr" sz="quarter" idx="11"/>
          </p:nvPr>
        </p:nvSpPr>
        <p:spPr/>
        <p:txBody>
          <a:bodyPr/>
          <a:lstStyle/>
          <a:p>
            <a:pPr>
              <a:defRPr/>
            </a:pPr>
            <a:r>
              <a:rPr lang="en-US"/>
              <a:t>November 8, 2006</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13302813"/>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A2A3A5C-E650-40C6-B69D-1C90188E35C6}" type="datetimeFigureOut">
              <a:rPr lang="en-US" altLang="en-US"/>
              <a:pPr>
                <a:defRPr/>
              </a:pPr>
              <a:t>2/4/2024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A7BED28-CF36-4AE1-B3BC-441DDA300B8C}" type="slidenum">
              <a:rPr lang="en-US" altLang="en-US"/>
              <a:pPr>
                <a:defRPr/>
              </a:pPr>
              <a:t>‹#›</a:t>
            </a:fld>
            <a:endParaRPr lang="en-US" altLang="en-US"/>
          </a:p>
        </p:txBody>
      </p:sp>
    </p:spTree>
    <p:extLst>
      <p:ext uri="{BB962C8B-B14F-4D97-AF65-F5344CB8AC3E}">
        <p14:creationId xmlns:p14="http://schemas.microsoft.com/office/powerpoint/2010/main" val="22983907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514351" y="685800"/>
            <a:ext cx="4408172" cy="2023252"/>
          </a:xfrm>
        </p:spPr>
        <p:txBody>
          <a:bodyPr anchor="b">
            <a:normAutofit/>
          </a:bodyPr>
          <a:lstStyle>
            <a:lvl1pPr algn="ctr">
              <a:defRPr sz="360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5147740" y="1"/>
            <a:ext cx="3162641"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514351" y="2709053"/>
            <a:ext cx="440817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69A3A358-440B-44C9-943B-EE88A5D6669F}" type="datetimeFigureOut">
              <a:rPr lang="en-US" dirty="0"/>
              <a:t>2/4/2024</a:t>
            </a:fld>
            <a:endParaRPr lang="en-US" dirty="0"/>
          </a:p>
        </p:txBody>
      </p:sp>
      <p:sp>
        <p:nvSpPr>
          <p:cNvPr id="6" name="Footer Placeholder 5"/>
          <p:cNvSpPr>
            <a:spLocks noGrp="1"/>
          </p:cNvSpPr>
          <p:nvPr>
            <p:ph type="ftr" sz="quarter" idx="11"/>
          </p:nvPr>
        </p:nvSpPr>
        <p:spPr/>
        <p:txBody>
          <a:bodyPr/>
          <a:lstStyle/>
          <a:p>
            <a:pPr>
              <a:defRPr/>
            </a:pPr>
            <a:r>
              <a:rPr lang="en-US"/>
              <a:t>November 8, 2006</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99165049"/>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صورة بانورامي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514350" y="4106333"/>
            <a:ext cx="7796031" cy="588846"/>
          </a:xfrm>
        </p:spPr>
        <p:txBody>
          <a:bodyPr anchor="b"/>
          <a:lstStyle>
            <a:lvl1pPr>
              <a:defRPr sz="320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514351" y="685800"/>
            <a:ext cx="7794385"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514335" y="4702923"/>
            <a:ext cx="7796046"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F978D94F-17FC-4DBA-B892-CD4B3034A353}" type="datetimeFigureOut">
              <a:rPr lang="en-US" dirty="0"/>
              <a:t>2/4/2024</a:t>
            </a:fld>
            <a:endParaRPr lang="en-US" dirty="0"/>
          </a:p>
        </p:txBody>
      </p:sp>
      <p:sp>
        <p:nvSpPr>
          <p:cNvPr id="6" name="Footer Placeholder 5"/>
          <p:cNvSpPr>
            <a:spLocks noGrp="1"/>
          </p:cNvSpPr>
          <p:nvPr>
            <p:ph type="ftr" sz="quarter" idx="11"/>
          </p:nvPr>
        </p:nvSpPr>
        <p:spPr/>
        <p:txBody>
          <a:bodyPr/>
          <a:lstStyle/>
          <a:p>
            <a:pPr>
              <a:defRPr/>
            </a:pPr>
            <a:r>
              <a:rPr lang="en-US"/>
              <a:t>November 8, 2006</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76853611"/>
      </p:ext>
    </p:extLst>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514351" y="685801"/>
            <a:ext cx="7797677" cy="3194903"/>
          </a:xfrm>
        </p:spPr>
        <p:txBody>
          <a:bodyPr anchor="ctr">
            <a:normAutofit/>
          </a:bodyPr>
          <a:lstStyle>
            <a:lvl1pPr algn="ctr">
              <a:defRPr sz="480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514335" y="4106333"/>
            <a:ext cx="7796047"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34FE983A-6252-4FA3-A7AE-5E2C849F48F9}" type="datetimeFigureOut">
              <a:rPr lang="en-US" dirty="0"/>
              <a:t>2/4/2024</a:t>
            </a:fld>
            <a:endParaRPr lang="en-US" dirty="0"/>
          </a:p>
        </p:txBody>
      </p:sp>
      <p:sp>
        <p:nvSpPr>
          <p:cNvPr id="6" name="Footer Placeholder 5"/>
          <p:cNvSpPr>
            <a:spLocks noGrp="1"/>
          </p:cNvSpPr>
          <p:nvPr>
            <p:ph type="ftr" sz="quarter" idx="11"/>
          </p:nvPr>
        </p:nvSpPr>
        <p:spPr/>
        <p:txBody>
          <a:bodyPr/>
          <a:lstStyle/>
          <a:p>
            <a:pPr>
              <a:defRPr/>
            </a:pPr>
            <a:r>
              <a:rPr lang="en-US"/>
              <a:t>November 8, 2006</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77002261"/>
      </p:ext>
    </p:extLst>
  </p:cSld>
  <p:clrMapOvr>
    <a:masterClrMapping/>
  </p:clrMapOvr>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41299" y="685800"/>
            <a:ext cx="7143765" cy="2916704"/>
          </a:xfrm>
        </p:spPr>
        <p:txBody>
          <a:bodyPr anchor="ctr">
            <a:normAutofit/>
          </a:bodyPr>
          <a:lstStyle>
            <a:lvl1pPr algn="ctr">
              <a:defRPr sz="4800"/>
            </a:lvl1pPr>
          </a:lstStyle>
          <a:p>
            <a:r>
              <a:rPr lang="ar-SA"/>
              <a:t>انقر لتحرير نمط عنوان الشكل الرئيسي</a:t>
            </a:r>
            <a:endParaRPr lang="en-US" dirty="0"/>
          </a:p>
        </p:txBody>
      </p:sp>
      <p:sp>
        <p:nvSpPr>
          <p:cNvPr id="12" name="Text Placeholder 3"/>
          <p:cNvSpPr>
            <a:spLocks noGrp="1"/>
          </p:cNvSpPr>
          <p:nvPr>
            <p:ph type="body" sz="half" idx="13"/>
          </p:nvPr>
        </p:nvSpPr>
        <p:spPr>
          <a:xfrm>
            <a:off x="1162698" y="3610032"/>
            <a:ext cx="6500967"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4" name="Text Placeholder 3"/>
          <p:cNvSpPr>
            <a:spLocks noGrp="1"/>
          </p:cNvSpPr>
          <p:nvPr>
            <p:ph type="body" sz="half" idx="2"/>
          </p:nvPr>
        </p:nvSpPr>
        <p:spPr>
          <a:xfrm>
            <a:off x="514351" y="4106334"/>
            <a:ext cx="779766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9528F7F8-6DF1-4292-9E24-2C2DABFFE99B}" type="datetimeFigureOut">
              <a:rPr lang="en-US" dirty="0"/>
              <a:t>2/4/2024</a:t>
            </a:fld>
            <a:endParaRPr lang="en-US" dirty="0"/>
          </a:p>
        </p:txBody>
      </p:sp>
      <p:sp>
        <p:nvSpPr>
          <p:cNvPr id="6" name="Footer Placeholder 5"/>
          <p:cNvSpPr>
            <a:spLocks noGrp="1"/>
          </p:cNvSpPr>
          <p:nvPr>
            <p:ph type="ftr" sz="quarter" idx="11"/>
          </p:nvPr>
        </p:nvSpPr>
        <p:spPr/>
        <p:txBody>
          <a:bodyPr/>
          <a:lstStyle/>
          <a:p>
            <a:pPr>
              <a:defRPr/>
            </a:pPr>
            <a:r>
              <a:rPr lang="en-US"/>
              <a:t>November 8, 2006</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404280" y="88785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1" name="TextBox 10"/>
          <p:cNvSpPr txBox="1"/>
          <p:nvPr/>
        </p:nvSpPr>
        <p:spPr>
          <a:xfrm>
            <a:off x="7897147" y="290648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13463105"/>
      </p:ext>
    </p:extLst>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514351" y="1723855"/>
            <a:ext cx="7796030" cy="2511835"/>
          </a:xfrm>
        </p:spPr>
        <p:txBody>
          <a:bodyPr anchor="b">
            <a:normAutofit/>
          </a:bodyPr>
          <a:lstStyle>
            <a:lvl1pPr algn="l">
              <a:defRPr sz="480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514351" y="4247468"/>
            <a:ext cx="7796030"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1F9B26A6-D535-4143-B8EE-86A468AFBC2C}" type="datetimeFigureOut">
              <a:rPr lang="en-US" dirty="0"/>
              <a:t>2/4/2024</a:t>
            </a:fld>
            <a:endParaRPr lang="en-US" dirty="0"/>
          </a:p>
        </p:txBody>
      </p:sp>
      <p:sp>
        <p:nvSpPr>
          <p:cNvPr id="6" name="Footer Placeholder 5"/>
          <p:cNvSpPr>
            <a:spLocks noGrp="1"/>
          </p:cNvSpPr>
          <p:nvPr>
            <p:ph type="ftr" sz="quarter" idx="11"/>
          </p:nvPr>
        </p:nvSpPr>
        <p:spPr/>
        <p:txBody>
          <a:bodyPr/>
          <a:lstStyle/>
          <a:p>
            <a:pPr>
              <a:defRPr/>
            </a:pPr>
            <a:r>
              <a:rPr lang="en-US"/>
              <a:t>November 8, 2006</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61801788"/>
      </p:ext>
    </p:extLst>
  </p:cSld>
  <p:clrMapOvr>
    <a:masterClrMapping/>
  </p:clrMapOvr>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3 أعمدة">
    <p:spTree>
      <p:nvGrpSpPr>
        <p:cNvPr id="1" name=""/>
        <p:cNvGrpSpPr/>
        <p:nvPr/>
      </p:nvGrpSpPr>
      <p:grpSpPr>
        <a:xfrm>
          <a:off x="0" y="0"/>
          <a:ext cx="0" cy="0"/>
          <a:chOff x="0" y="0"/>
          <a:chExt cx="0" cy="0"/>
        </a:xfrm>
      </p:grpSpPr>
      <p:sp>
        <p:nvSpPr>
          <p:cNvPr id="15" name="Title 1"/>
          <p:cNvSpPr>
            <a:spLocks noGrp="1"/>
          </p:cNvSpPr>
          <p:nvPr>
            <p:ph type="title"/>
          </p:nvPr>
        </p:nvSpPr>
        <p:spPr>
          <a:xfrm>
            <a:off x="514351" y="685801"/>
            <a:ext cx="7796030" cy="1151965"/>
          </a:xfrm>
        </p:spPr>
        <p:txBody>
          <a:bodyPr/>
          <a:lstStyle>
            <a:lvl1pPr algn="ctr">
              <a:defRPr/>
            </a:lvl1pPr>
          </a:lstStyle>
          <a:p>
            <a:r>
              <a:rPr lang="ar-SA"/>
              <a:t>انقر لتحرير نمط عنوان الشكل الرئيسي</a:t>
            </a:r>
            <a:endParaRPr lang="en-US" dirty="0"/>
          </a:p>
        </p:txBody>
      </p:sp>
      <p:sp>
        <p:nvSpPr>
          <p:cNvPr id="7" name="Text Placeholder 2"/>
          <p:cNvSpPr>
            <a:spLocks noGrp="1"/>
          </p:cNvSpPr>
          <p:nvPr>
            <p:ph type="body" idx="1"/>
          </p:nvPr>
        </p:nvSpPr>
        <p:spPr>
          <a:xfrm>
            <a:off x="514352" y="2063395"/>
            <a:ext cx="2482596"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8" name="Text Placeholder 3"/>
          <p:cNvSpPr>
            <a:spLocks noGrp="1"/>
          </p:cNvSpPr>
          <p:nvPr>
            <p:ph type="body" sz="half" idx="15"/>
          </p:nvPr>
        </p:nvSpPr>
        <p:spPr>
          <a:xfrm>
            <a:off x="514352" y="2639658"/>
            <a:ext cx="2482596"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9" name="Text Placeholder 4"/>
          <p:cNvSpPr>
            <a:spLocks noGrp="1"/>
          </p:cNvSpPr>
          <p:nvPr>
            <p:ph type="body" sz="quarter" idx="3"/>
          </p:nvPr>
        </p:nvSpPr>
        <p:spPr>
          <a:xfrm>
            <a:off x="3175967" y="2063395"/>
            <a:ext cx="2482596"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10" name="Text Placeholder 3"/>
          <p:cNvSpPr>
            <a:spLocks noGrp="1"/>
          </p:cNvSpPr>
          <p:nvPr>
            <p:ph type="body" sz="half" idx="16"/>
          </p:nvPr>
        </p:nvSpPr>
        <p:spPr>
          <a:xfrm>
            <a:off x="3175966" y="2639658"/>
            <a:ext cx="2482596"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11" name="Text Placeholder 4"/>
          <p:cNvSpPr>
            <a:spLocks noGrp="1"/>
          </p:cNvSpPr>
          <p:nvPr>
            <p:ph type="body" sz="quarter" idx="13"/>
          </p:nvPr>
        </p:nvSpPr>
        <p:spPr>
          <a:xfrm>
            <a:off x="5827785" y="2063395"/>
            <a:ext cx="2482596"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12" name="Text Placeholder 3"/>
          <p:cNvSpPr>
            <a:spLocks noGrp="1"/>
          </p:cNvSpPr>
          <p:nvPr>
            <p:ph type="body" sz="half" idx="17"/>
          </p:nvPr>
        </p:nvSpPr>
        <p:spPr>
          <a:xfrm>
            <a:off x="5827785" y="2639658"/>
            <a:ext cx="2482596"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3" name="Date Placeholder 2"/>
          <p:cNvSpPr>
            <a:spLocks noGrp="1"/>
          </p:cNvSpPr>
          <p:nvPr>
            <p:ph type="dt" sz="half" idx="10"/>
          </p:nvPr>
        </p:nvSpPr>
        <p:spPr/>
        <p:txBody>
          <a:bodyPr/>
          <a:lstStyle/>
          <a:p>
            <a:fld id="{A1109337-9612-4749-85E9-9B1759881A09}" type="datetimeFigureOut">
              <a:rPr lang="en-US" dirty="0"/>
              <a:t>2/4/2024</a:t>
            </a:fld>
            <a:endParaRPr lang="en-US" dirty="0"/>
          </a:p>
        </p:txBody>
      </p:sp>
      <p:sp>
        <p:nvSpPr>
          <p:cNvPr id="4" name="Footer Placeholder 3"/>
          <p:cNvSpPr>
            <a:spLocks noGrp="1"/>
          </p:cNvSpPr>
          <p:nvPr>
            <p:ph type="ftr" sz="quarter" idx="11"/>
          </p:nvPr>
        </p:nvSpPr>
        <p:spPr/>
        <p:txBody>
          <a:bodyPr/>
          <a:lstStyle/>
          <a:p>
            <a:pPr>
              <a:defRPr/>
            </a:pPr>
            <a:r>
              <a:rPr lang="en-US"/>
              <a:t>November 8, 2006</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64680697"/>
      </p:ext>
    </p:extLst>
  </p:cSld>
  <p:clrMapOvr>
    <a:masterClrMapping/>
  </p:clrMapOvr>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3 أعمدة صور">
    <p:spTree>
      <p:nvGrpSpPr>
        <p:cNvPr id="1" name=""/>
        <p:cNvGrpSpPr/>
        <p:nvPr/>
      </p:nvGrpSpPr>
      <p:grpSpPr>
        <a:xfrm>
          <a:off x="0" y="0"/>
          <a:ext cx="0" cy="0"/>
          <a:chOff x="0" y="0"/>
          <a:chExt cx="0" cy="0"/>
        </a:xfrm>
      </p:grpSpPr>
      <p:sp>
        <p:nvSpPr>
          <p:cNvPr id="30" name="Title 1"/>
          <p:cNvSpPr>
            <a:spLocks noGrp="1"/>
          </p:cNvSpPr>
          <p:nvPr>
            <p:ph type="title"/>
          </p:nvPr>
        </p:nvSpPr>
        <p:spPr>
          <a:xfrm>
            <a:off x="514351" y="685801"/>
            <a:ext cx="7797662" cy="1151965"/>
          </a:xfrm>
        </p:spPr>
        <p:txBody>
          <a:bodyPr/>
          <a:lstStyle>
            <a:lvl1pPr algn="ctr">
              <a:defRPr/>
            </a:lvl1pPr>
          </a:lstStyle>
          <a:p>
            <a:r>
              <a:rPr lang="ar-SA"/>
              <a:t>انقر لتحرير نمط عنوان الشكل الرئيسي</a:t>
            </a:r>
            <a:endParaRPr lang="en-US" dirty="0"/>
          </a:p>
        </p:txBody>
      </p:sp>
      <p:sp>
        <p:nvSpPr>
          <p:cNvPr id="19" name="Text Placeholder 2"/>
          <p:cNvSpPr>
            <a:spLocks noGrp="1"/>
          </p:cNvSpPr>
          <p:nvPr>
            <p:ph type="body" idx="1"/>
          </p:nvPr>
        </p:nvSpPr>
        <p:spPr>
          <a:xfrm>
            <a:off x="518880" y="3813025"/>
            <a:ext cx="2482596"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0" name="Picture Placeholder 2"/>
          <p:cNvSpPr>
            <a:spLocks noGrp="1" noChangeAspect="1"/>
          </p:cNvSpPr>
          <p:nvPr>
            <p:ph type="pic" idx="15"/>
          </p:nvPr>
        </p:nvSpPr>
        <p:spPr>
          <a:xfrm>
            <a:off x="514335" y="2063396"/>
            <a:ext cx="2482596"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1" name="Text Placeholder 3"/>
          <p:cNvSpPr>
            <a:spLocks noGrp="1"/>
          </p:cNvSpPr>
          <p:nvPr>
            <p:ph type="body" sz="half" idx="18"/>
          </p:nvPr>
        </p:nvSpPr>
        <p:spPr>
          <a:xfrm>
            <a:off x="518880" y="4389288"/>
            <a:ext cx="2482596"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22" name="Text Placeholder 4"/>
          <p:cNvSpPr>
            <a:spLocks noGrp="1"/>
          </p:cNvSpPr>
          <p:nvPr>
            <p:ph type="body" sz="quarter" idx="3"/>
          </p:nvPr>
        </p:nvSpPr>
        <p:spPr>
          <a:xfrm>
            <a:off x="3178058" y="3813025"/>
            <a:ext cx="2482596"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3" name="Picture Placeholder 2"/>
          <p:cNvSpPr>
            <a:spLocks noGrp="1" noChangeAspect="1"/>
          </p:cNvSpPr>
          <p:nvPr>
            <p:ph type="pic" idx="21"/>
          </p:nvPr>
        </p:nvSpPr>
        <p:spPr>
          <a:xfrm>
            <a:off x="3176999" y="2063396"/>
            <a:ext cx="2482596"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4" name="Text Placeholder 3"/>
          <p:cNvSpPr>
            <a:spLocks noGrp="1"/>
          </p:cNvSpPr>
          <p:nvPr>
            <p:ph type="body" sz="half" idx="19"/>
          </p:nvPr>
        </p:nvSpPr>
        <p:spPr>
          <a:xfrm>
            <a:off x="3176998" y="4389286"/>
            <a:ext cx="2483655"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25" name="Text Placeholder 4"/>
          <p:cNvSpPr>
            <a:spLocks noGrp="1"/>
          </p:cNvSpPr>
          <p:nvPr>
            <p:ph type="body" sz="quarter" idx="13"/>
          </p:nvPr>
        </p:nvSpPr>
        <p:spPr>
          <a:xfrm>
            <a:off x="5826708" y="3813025"/>
            <a:ext cx="2482596"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6" name="Picture Placeholder 2"/>
          <p:cNvSpPr>
            <a:spLocks noGrp="1" noChangeAspect="1"/>
          </p:cNvSpPr>
          <p:nvPr>
            <p:ph type="pic" idx="22"/>
          </p:nvPr>
        </p:nvSpPr>
        <p:spPr>
          <a:xfrm>
            <a:off x="5826614" y="2063394"/>
            <a:ext cx="2482596"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7" name="Text Placeholder 3"/>
          <p:cNvSpPr>
            <a:spLocks noGrp="1"/>
          </p:cNvSpPr>
          <p:nvPr>
            <p:ph type="body" sz="half" idx="20"/>
          </p:nvPr>
        </p:nvSpPr>
        <p:spPr>
          <a:xfrm>
            <a:off x="5826614" y="4389284"/>
            <a:ext cx="2482596"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3" name="Date Placeholder 2"/>
          <p:cNvSpPr>
            <a:spLocks noGrp="1"/>
          </p:cNvSpPr>
          <p:nvPr>
            <p:ph type="dt" sz="half" idx="10"/>
          </p:nvPr>
        </p:nvSpPr>
        <p:spPr/>
        <p:txBody>
          <a:bodyPr/>
          <a:lstStyle/>
          <a:p>
            <a:fld id="{76872023-CC5F-478F-9515-943786244957}" type="datetimeFigureOut">
              <a:rPr lang="en-US" dirty="0"/>
              <a:t>2/4/2024</a:t>
            </a:fld>
            <a:endParaRPr lang="en-US" dirty="0"/>
          </a:p>
        </p:txBody>
      </p:sp>
      <p:sp>
        <p:nvSpPr>
          <p:cNvPr id="4" name="Footer Placeholder 3"/>
          <p:cNvSpPr>
            <a:spLocks noGrp="1"/>
          </p:cNvSpPr>
          <p:nvPr>
            <p:ph type="ftr" sz="quarter" idx="11"/>
          </p:nvPr>
        </p:nvSpPr>
        <p:spPr/>
        <p:txBody>
          <a:bodyPr/>
          <a:lstStyle/>
          <a:p>
            <a:pPr>
              <a:defRPr/>
            </a:pPr>
            <a:r>
              <a:rPr lang="en-US"/>
              <a:t>November 8, 2006</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12534612"/>
      </p:ext>
    </p:extLst>
  </p:cSld>
  <p:clrMapOvr>
    <a:masterClrMapping/>
  </p:clrMapOvr>
  <p:hf sldNum="0" hd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ar-SA"/>
              <a:t>انقر لتحرير نمط عنوان الشكل الرئيسي</a:t>
            </a:r>
            <a:endParaRPr lang="en-US" dirty="0"/>
          </a:p>
        </p:txBody>
      </p:sp>
      <p:sp>
        <p:nvSpPr>
          <p:cNvPr id="11" name="Vertical Text Placeholder 2"/>
          <p:cNvSpPr>
            <a:spLocks noGrp="1"/>
          </p:cNvSpPr>
          <p:nvPr>
            <p:ph type="body" orient="vert" sz="quarter" idx="13"/>
          </p:nvPr>
        </p:nvSpPr>
        <p:spPr>
          <a:xfrm>
            <a:off x="514351" y="2063396"/>
            <a:ext cx="7796030" cy="3311190"/>
          </a:xfrm>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E9190F79-BD4F-4F71-871C-DADDFBF0601E}" type="datetimeFigureOut">
              <a:rPr lang="en-US" dirty="0"/>
              <a:t>2/4/2024</a:t>
            </a:fld>
            <a:endParaRPr lang="en-US" dirty="0"/>
          </a:p>
        </p:txBody>
      </p:sp>
      <p:sp>
        <p:nvSpPr>
          <p:cNvPr id="5" name="Footer Placeholder 4"/>
          <p:cNvSpPr>
            <a:spLocks noGrp="1"/>
          </p:cNvSpPr>
          <p:nvPr>
            <p:ph type="ftr" sz="quarter" idx="11"/>
          </p:nvPr>
        </p:nvSpPr>
        <p:spPr/>
        <p:txBody>
          <a:bodyPr/>
          <a:lstStyle/>
          <a:p>
            <a:pPr>
              <a:defRPr/>
            </a:pPr>
            <a:r>
              <a:rPr lang="en-US"/>
              <a:t>November 8, 2006</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6104782"/>
      </p:ext>
    </p:extLst>
  </p:cSld>
  <p:clrMapOvr>
    <a:masterClrMapping/>
  </p:clrMapOvr>
  <p:hf sldNum="0" hd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1896" y="685801"/>
            <a:ext cx="1698485" cy="4688785"/>
          </a:xfrm>
        </p:spPr>
        <p:txBody>
          <a:bodyPr vert="eaVert"/>
          <a:lstStyle>
            <a:lvl1pPr algn="l">
              <a:defRPr/>
            </a:lvl1pPr>
          </a:lstStyle>
          <a:p>
            <a:r>
              <a:rPr lang="ar-SA"/>
              <a:t>انقر لتحرير نمط عنوان الشكل الرئيسي</a:t>
            </a:r>
            <a:endParaRPr lang="en-US" dirty="0"/>
          </a:p>
        </p:txBody>
      </p:sp>
      <p:sp>
        <p:nvSpPr>
          <p:cNvPr id="8" name="Vertical Text Placeholder 2"/>
          <p:cNvSpPr>
            <a:spLocks noGrp="1"/>
          </p:cNvSpPr>
          <p:nvPr>
            <p:ph type="body" orient="vert" sz="quarter" idx="13"/>
          </p:nvPr>
        </p:nvSpPr>
        <p:spPr>
          <a:xfrm>
            <a:off x="514351" y="685801"/>
            <a:ext cx="5928323" cy="4688785"/>
          </a:xfrm>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66F5EE15-5B1D-4626-9E26-DE60EB9C79EE}" type="datetimeFigureOut">
              <a:rPr lang="en-US" dirty="0"/>
              <a:t>2/4/2024</a:t>
            </a:fld>
            <a:endParaRPr lang="en-US" dirty="0"/>
          </a:p>
        </p:txBody>
      </p:sp>
      <p:sp>
        <p:nvSpPr>
          <p:cNvPr id="5" name="Footer Placeholder 4"/>
          <p:cNvSpPr>
            <a:spLocks noGrp="1"/>
          </p:cNvSpPr>
          <p:nvPr>
            <p:ph type="ftr" sz="quarter" idx="11"/>
          </p:nvPr>
        </p:nvSpPr>
        <p:spPr/>
        <p:txBody>
          <a:bodyPr/>
          <a:lstStyle/>
          <a:p>
            <a:pPr>
              <a:defRPr/>
            </a:pPr>
            <a:r>
              <a:rPr lang="en-US"/>
              <a:t>November 8, 2006</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2640385"/>
      </p:ext>
    </p:extLst>
  </p:cSld>
  <p:clrMapOvr>
    <a:masterClrMapping/>
  </p:clrMapOvr>
  <p:hf sldNum="0" hd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6477000" cy="990600"/>
          </a:xfrm>
        </p:spPr>
        <p:txBody>
          <a:bodyPr/>
          <a:lstStyle>
            <a:lvl1pPr>
              <a:defRPr sz="3600" b="0">
                <a:effectLst/>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7501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A24804C-99D6-4146-BFCE-E4AC6E23C39C}" type="datetimeFigureOut">
              <a:rPr lang="en-US" altLang="en-US"/>
              <a:pPr>
                <a:defRPr/>
              </a:pPr>
              <a:t>2/4/2024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A7AB5C3-E46F-47EA-B2C7-0537058F2BAD}" type="slidenum">
              <a:rPr lang="en-US" altLang="en-US"/>
              <a:pPr>
                <a:defRPr/>
              </a:pPr>
              <a:t>‹#›</a:t>
            </a:fld>
            <a:endParaRPr lang="en-US" altLang="en-US"/>
          </a:p>
        </p:txBody>
      </p:sp>
    </p:spTree>
    <p:extLst>
      <p:ext uri="{BB962C8B-B14F-4D97-AF65-F5344CB8AC3E}">
        <p14:creationId xmlns:p14="http://schemas.microsoft.com/office/powerpoint/2010/main" val="3101590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3F71678-BDBD-46FE-8288-C5CCB00C6D31}" type="datetimeFigureOut">
              <a:rPr lang="en-US" altLang="en-US"/>
              <a:pPr>
                <a:defRPr/>
              </a:pPr>
              <a:t>2/4/2024</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2B11607-FEDE-4B3C-B093-8F69E31FE090}" type="slidenum">
              <a:rPr lang="en-US" altLang="en-US"/>
              <a:pPr>
                <a:defRPr/>
              </a:pPr>
              <a:t>‹#›</a:t>
            </a:fld>
            <a:endParaRPr lang="en-US" altLang="en-US"/>
          </a:p>
        </p:txBody>
      </p:sp>
    </p:spTree>
    <p:extLst>
      <p:ext uri="{BB962C8B-B14F-4D97-AF65-F5344CB8AC3E}">
        <p14:creationId xmlns:p14="http://schemas.microsoft.com/office/powerpoint/2010/main" val="255359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85CA9CE-C5D6-4877-B9D1-0058692680AC}" type="datetimeFigureOut">
              <a:rPr lang="en-US" altLang="en-US"/>
              <a:pPr>
                <a:defRPr/>
              </a:pPr>
              <a:t>2/4/2024</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3A3879A-5510-441C-AF5A-BB7EDDA5696E}" type="slidenum">
              <a:rPr lang="en-US" altLang="en-US"/>
              <a:pPr>
                <a:defRPr/>
              </a:pPr>
              <a:t>‹#›</a:t>
            </a:fld>
            <a:endParaRPr lang="en-US" altLang="en-US"/>
          </a:p>
        </p:txBody>
      </p:sp>
    </p:spTree>
    <p:extLst>
      <p:ext uri="{BB962C8B-B14F-4D97-AF65-F5344CB8AC3E}">
        <p14:creationId xmlns:p14="http://schemas.microsoft.com/office/powerpoint/2010/main" val="4073037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277F4D7-A21F-4895-ABE7-14330F364AD2}" type="datetimeFigureOut">
              <a:rPr lang="en-US" altLang="en-US"/>
              <a:pPr>
                <a:defRPr/>
              </a:pPr>
              <a:t>2/4/2024</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40A0A3C-4E93-4AE8-9691-5880DE951956}" type="slidenum">
              <a:rPr lang="en-US" altLang="en-US"/>
              <a:pPr>
                <a:defRPr/>
              </a:pPr>
              <a:t>‹#›</a:t>
            </a:fld>
            <a:endParaRPr lang="en-US" altLang="en-US"/>
          </a:p>
        </p:txBody>
      </p:sp>
    </p:spTree>
    <p:extLst>
      <p:ext uri="{BB962C8B-B14F-4D97-AF65-F5344CB8AC3E}">
        <p14:creationId xmlns:p14="http://schemas.microsoft.com/office/powerpoint/2010/main" val="2266478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EFA4E7F-56C6-4B3E-91D8-6AF7995D8851}" type="datetimeFigureOut">
              <a:rPr lang="en-US" altLang="en-US"/>
              <a:pPr>
                <a:defRPr/>
              </a:pPr>
              <a:t>2/4/2024</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9190B27-A95E-4E85-A968-48FC38C18BEA}" type="slidenum">
              <a:rPr lang="en-US" altLang="en-US"/>
              <a:pPr>
                <a:defRPr/>
              </a:pPr>
              <a:t>‹#›</a:t>
            </a:fld>
            <a:endParaRPr lang="en-US" altLang="en-US"/>
          </a:p>
        </p:txBody>
      </p:sp>
    </p:spTree>
    <p:extLst>
      <p:ext uri="{BB962C8B-B14F-4D97-AF65-F5344CB8AC3E}">
        <p14:creationId xmlns:p14="http://schemas.microsoft.com/office/powerpoint/2010/main" val="4039624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B852FA5-6149-45B9-9854-FA3FECEC63AF}" type="datetimeFigureOut">
              <a:rPr lang="en-US" altLang="en-US"/>
              <a:pPr>
                <a:defRPr/>
              </a:pPr>
              <a:t>2/4/2024</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65B2C8D-9373-4A5C-966D-3D5A3E53D1AD}" type="slidenum">
              <a:rPr lang="en-US" altLang="en-US"/>
              <a:pPr>
                <a:defRPr/>
              </a:pPr>
              <a:t>‹#›</a:t>
            </a:fld>
            <a:endParaRPr lang="en-US" altLang="en-US"/>
          </a:p>
        </p:txBody>
      </p:sp>
    </p:spTree>
    <p:extLst>
      <p:ext uri="{BB962C8B-B14F-4D97-AF65-F5344CB8AC3E}">
        <p14:creationId xmlns:p14="http://schemas.microsoft.com/office/powerpoint/2010/main" val="775902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B44E064-F66F-4ED7-91BE-B22FA2C7EB57}" type="datetimeFigureOut">
              <a:rPr lang="en-US" altLang="en-US"/>
              <a:pPr>
                <a:defRPr/>
              </a:pPr>
              <a:t>2/4/2024</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25217E3-9142-477F-B01F-5956A03AE788}" type="slidenum">
              <a:rPr lang="en-US" altLang="en-US"/>
              <a:pPr>
                <a:defRPr/>
              </a:pPr>
              <a:t>‹#›</a:t>
            </a:fld>
            <a:endParaRPr lang="en-US" altLang="en-US"/>
          </a:p>
        </p:txBody>
      </p:sp>
    </p:spTree>
    <p:extLst>
      <p:ext uri="{BB962C8B-B14F-4D97-AF65-F5344CB8AC3E}">
        <p14:creationId xmlns:p14="http://schemas.microsoft.com/office/powerpoint/2010/main" val="2398520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jp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pitchFamily="34" charset="0"/>
              </a:defRPr>
            </a:lvl1pPr>
          </a:lstStyle>
          <a:p>
            <a:pPr>
              <a:defRPr/>
            </a:pPr>
            <a:fld id="{9571B826-9F58-4BE7-AD59-B8D87D637A41}" type="datetimeFigureOut">
              <a:rPr lang="en-US" altLang="en-US"/>
              <a:pPr>
                <a:defRPr/>
              </a:pPr>
              <a:t>2/4/2024</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itchFamily="34" charset="0"/>
              </a:defRPr>
            </a:lvl1pPr>
          </a:lstStyle>
          <a:p>
            <a:pPr>
              <a:defRPr/>
            </a:pPr>
            <a:fld id="{0BFDEB6E-1DDE-4718-956D-E92CB94A556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381" r:id="rId1"/>
    <p:sldLayoutId id="2147484382" r:id="rId2"/>
    <p:sldLayoutId id="2147484383" r:id="rId3"/>
    <p:sldLayoutId id="2147484384" r:id="rId4"/>
    <p:sldLayoutId id="2147484385" r:id="rId5"/>
    <p:sldLayoutId id="2147484386" r:id="rId6"/>
    <p:sldLayoutId id="2147484387" r:id="rId7"/>
    <p:sldLayoutId id="2147484388" r:id="rId8"/>
    <p:sldLayoutId id="2147484389" r:id="rId9"/>
    <p:sldLayoutId id="2147484390" r:id="rId10"/>
    <p:sldLayoutId id="2147484391"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mj-cs"/>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8" name="Picture 7" descr="Brickwork-SD-R1acrop.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10" name="Group 9"/>
          <p:cNvGrpSpPr/>
          <p:nvPr/>
        </p:nvGrpSpPr>
        <p:grpSpPr>
          <a:xfrm>
            <a:off x="-19048" y="1"/>
            <a:ext cx="9004013"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grpSp>
      <p:sp>
        <p:nvSpPr>
          <p:cNvPr id="2" name="Title Placeholder 1"/>
          <p:cNvSpPr>
            <a:spLocks noGrp="1"/>
          </p:cNvSpPr>
          <p:nvPr>
            <p:ph type="title"/>
          </p:nvPr>
        </p:nvSpPr>
        <p:spPr>
          <a:xfrm>
            <a:off x="514351" y="685801"/>
            <a:ext cx="7797662" cy="1151965"/>
          </a:xfrm>
          <a:prstGeom prst="rect">
            <a:avLst/>
          </a:prstGeom>
        </p:spPr>
        <p:txBody>
          <a:bodyPr vert="horz" lIns="91440" tIns="45720" rIns="91440" bIns="45720" rtlCol="0" anchor="ctr">
            <a:no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514351" y="2063396"/>
            <a:ext cx="7797662" cy="3311189"/>
          </a:xfrm>
          <a:prstGeom prst="rect">
            <a:avLst/>
          </a:prstGeom>
        </p:spPr>
        <p:txBody>
          <a:bodyPr vert="horz" lIns="91440" tIns="45720" rIns="91440" bIns="45720" rtlCol="0" anchor="ct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5473562" y="5757334"/>
            <a:ext cx="2838450" cy="498470"/>
          </a:xfrm>
          <a:prstGeom prst="rect">
            <a:avLst/>
          </a:prstGeom>
        </p:spPr>
        <p:txBody>
          <a:bodyPr vert="horz" lIns="91440" tIns="45720" rIns="91440" bIns="45720" rtlCol="0" anchor="ctr"/>
          <a:lstStyle>
            <a:lvl1pPr algn="r">
              <a:defRPr sz="2800" cap="all" baseline="0">
                <a:solidFill>
                  <a:schemeClr val="accent1">
                    <a:lumMod val="50000"/>
                  </a:schemeClr>
                </a:solidFill>
              </a:defRPr>
            </a:lvl1pPr>
          </a:lstStyle>
          <a:p>
            <a:fld id="{6239B335-F5C8-4EDF-B1E2-6347D416EBE4}" type="datetimeFigureOut">
              <a:rPr lang="en-US" dirty="0"/>
              <a:t>2/4/2024</a:t>
            </a:fld>
            <a:endParaRPr lang="en-US" dirty="0"/>
          </a:p>
        </p:txBody>
      </p:sp>
      <p:sp>
        <p:nvSpPr>
          <p:cNvPr id="5" name="Footer Placeholder 4"/>
          <p:cNvSpPr>
            <a:spLocks noGrp="1"/>
          </p:cNvSpPr>
          <p:nvPr>
            <p:ph type="ftr" sz="quarter" idx="3"/>
          </p:nvPr>
        </p:nvSpPr>
        <p:spPr>
          <a:xfrm>
            <a:off x="514351" y="5757334"/>
            <a:ext cx="4124789" cy="498470"/>
          </a:xfrm>
          <a:prstGeom prst="rect">
            <a:avLst/>
          </a:prstGeom>
        </p:spPr>
        <p:txBody>
          <a:bodyPr vert="horz" lIns="91440" tIns="45720" rIns="91440" bIns="45720" rtlCol="0" anchor="ctr"/>
          <a:lstStyle>
            <a:lvl1pPr algn="l">
              <a:defRPr sz="2800" cap="all" baseline="0">
                <a:solidFill>
                  <a:schemeClr val="accent1">
                    <a:lumMod val="50000"/>
                  </a:schemeClr>
                </a:solidFill>
              </a:defRPr>
            </a:lvl1pPr>
          </a:lstStyle>
          <a:p>
            <a:pPr>
              <a:defRPr/>
            </a:pPr>
            <a:r>
              <a:rPr lang="en-US"/>
              <a:t>November 8, 2006</a:t>
            </a:r>
          </a:p>
        </p:txBody>
      </p:sp>
      <p:sp>
        <p:nvSpPr>
          <p:cNvPr id="6" name="Slide Number Placeholder 5"/>
          <p:cNvSpPr>
            <a:spLocks noGrp="1"/>
          </p:cNvSpPr>
          <p:nvPr>
            <p:ph type="sldNum" sz="quarter" idx="4"/>
          </p:nvPr>
        </p:nvSpPr>
        <p:spPr>
          <a:xfrm>
            <a:off x="4715341" y="5757334"/>
            <a:ext cx="680390" cy="498470"/>
          </a:xfrm>
          <a:prstGeom prst="rect">
            <a:avLst/>
          </a:prstGeom>
        </p:spPr>
        <p:txBody>
          <a:bodyPr vert="horz" lIns="91440" tIns="45720" rIns="91440" bIns="45720" rtlCol="0" anchor="ctr"/>
          <a:lstStyle>
            <a:lvl1pPr algn="ctr">
              <a:defRPr sz="2800" cap="all" baseline="0">
                <a:solidFill>
                  <a:schemeClr val="accent1">
                    <a:lumMod val="50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833913634"/>
      </p:ext>
    </p:extLst>
  </p:cSld>
  <p:clrMap bg1="lt1" tx1="dk1" bg2="lt2" tx2="dk2" accent1="accent1" accent2="accent2" accent3="accent3" accent4="accent4" accent5="accent5" accent6="accent6" hlink="hlink" folHlink="folHlink"/>
  <p:sldLayoutIdLst>
    <p:sldLayoutId id="2147484399" r:id="rId1"/>
    <p:sldLayoutId id="2147484400" r:id="rId2"/>
    <p:sldLayoutId id="2147484401" r:id="rId3"/>
    <p:sldLayoutId id="2147484402" r:id="rId4"/>
    <p:sldLayoutId id="2147484403" r:id="rId5"/>
    <p:sldLayoutId id="2147484404" r:id="rId6"/>
    <p:sldLayoutId id="2147484405" r:id="rId7"/>
    <p:sldLayoutId id="2147484406" r:id="rId8"/>
    <p:sldLayoutId id="2147484407" r:id="rId9"/>
    <p:sldLayoutId id="2147484408" r:id="rId10"/>
    <p:sldLayoutId id="2147484409" r:id="rId11"/>
    <p:sldLayoutId id="2147484410" r:id="rId12"/>
    <p:sldLayoutId id="2147484411" r:id="rId13"/>
    <p:sldLayoutId id="2147484412" r:id="rId14"/>
    <p:sldLayoutId id="2147484413" r:id="rId15"/>
    <p:sldLayoutId id="2147484414" r:id="rId16"/>
    <p:sldLayoutId id="2147484415" r:id="rId17"/>
    <p:sldLayoutId id="2147484416" r:id="rId18"/>
  </p:sldLayoutIdLst>
  <p:hf sldNum="0" hdr="0" dt="0"/>
  <p:txStyles>
    <p:titleStyle>
      <a:lvl1pPr algn="l" defTabSz="914400" rtl="1" eaLnBrk="1" latinLnBrk="0" hangingPunct="1">
        <a:lnSpc>
          <a:spcPct val="90000"/>
        </a:lnSpc>
        <a:spcBef>
          <a:spcPct val="0"/>
        </a:spcBef>
        <a:buNone/>
        <a:defRPr sz="4400" kern="1200" cap="all" baseline="0">
          <a:solidFill>
            <a:schemeClr val="accent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8.webp"/><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722313" y="987425"/>
            <a:ext cx="7772400" cy="1470025"/>
          </a:xfrm>
        </p:spPr>
        <p:txBody>
          <a:bodyPr/>
          <a:lstStyle/>
          <a:p>
            <a:pPr algn="ctr" eaLnBrk="1" hangingPunct="1"/>
            <a:r>
              <a:rPr lang="ar-SA" altLang="en-US" sz="4400" dirty="0">
                <a:ea typeface="ＭＳ Ｐゴシック" pitchFamily="34" charset="-128"/>
              </a:rPr>
              <a:t>التنبؤ بأمراض القلب</a:t>
            </a:r>
            <a:endParaRPr lang="en-US" altLang="en-US" sz="4400" dirty="0">
              <a:ea typeface="ＭＳ Ｐゴシック" pitchFamily="34" charset="-128"/>
            </a:endParaRPr>
          </a:p>
        </p:txBody>
      </p:sp>
      <p:sp>
        <p:nvSpPr>
          <p:cNvPr id="9219" name="Rectangle 3"/>
          <p:cNvSpPr>
            <a:spLocks noGrp="1" noChangeArrowheads="1"/>
          </p:cNvSpPr>
          <p:nvPr>
            <p:ph type="subTitle" idx="1"/>
          </p:nvPr>
        </p:nvSpPr>
        <p:spPr>
          <a:xfrm>
            <a:off x="609600" y="3352800"/>
            <a:ext cx="7848600" cy="2438400"/>
          </a:xfrm>
        </p:spPr>
        <p:txBody>
          <a:bodyPr/>
          <a:lstStyle/>
          <a:p>
            <a:pPr algn="ctr" eaLnBrk="1" hangingPunct="1">
              <a:lnSpc>
                <a:spcPct val="80000"/>
              </a:lnSpc>
            </a:pPr>
            <a:r>
              <a:rPr lang="en-US" altLang="en-US" sz="2000" b="1" dirty="0">
                <a:solidFill>
                  <a:schemeClr val="tx1"/>
                </a:solidFill>
                <a:ea typeface="ＭＳ Ｐゴシック" pitchFamily="34" charset="-128"/>
              </a:rPr>
              <a:t>LOGISTIC REGRESSION - HEART DISEASE PREDICTION</a:t>
            </a:r>
          </a:p>
        </p:txBody>
      </p:sp>
      <p:sp>
        <p:nvSpPr>
          <p:cNvPr id="11" name="Title 1"/>
          <p:cNvSpPr txBox="1">
            <a:spLocks/>
          </p:cNvSpPr>
          <p:nvPr/>
        </p:nvSpPr>
        <p:spPr bwMode="auto">
          <a:xfrm>
            <a:off x="1371600" y="0"/>
            <a:ext cx="6477000" cy="990600"/>
          </a:xfrm>
          <a:prstGeom prst="rect">
            <a:avLst/>
          </a:prstGeom>
          <a:noFill/>
          <a:ln w="9525">
            <a:noFill/>
            <a:miter lim="800000"/>
            <a:headEnd/>
            <a:tailEnd/>
          </a:ln>
        </p:spPr>
        <p:txBody>
          <a:bodyPr anchor="ctr"/>
          <a:lstStyle/>
          <a:p>
            <a:pPr algn="ctr" eaLnBrk="0" hangingPunct="0">
              <a:defRPr/>
            </a:pPr>
            <a:endParaRPr lang="en-US" sz="3200" b="1" kern="0" dirty="0">
              <a:solidFill>
                <a:srgbClr val="C00000"/>
              </a:solidFill>
              <a:effectLst>
                <a:outerShdw blurRad="38100" dist="38100" dir="2700000" algn="tl">
                  <a:srgbClr val="000000">
                    <a:alpha val="43137"/>
                  </a:srgbClr>
                </a:outerShdw>
              </a:effectLst>
              <a:latin typeface="+mj-lt"/>
              <a:ea typeface="+mj-ea"/>
              <a:cs typeface="+mj-cs"/>
            </a:endParaRPr>
          </a:p>
        </p:txBody>
      </p:sp>
      <p:pic>
        <p:nvPicPr>
          <p:cNvPr id="3" name="صورة 2">
            <a:extLst>
              <a:ext uri="{FF2B5EF4-FFF2-40B4-BE49-F238E27FC236}">
                <a16:creationId xmlns:a16="http://schemas.microsoft.com/office/drawing/2014/main" id="{EE98AB3B-8D03-4DC9-A4CA-6D747C995B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810000"/>
            <a:ext cx="6553200" cy="26670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
            <a:ext cx="6858000" cy="1219201"/>
          </a:xfrm>
        </p:spPr>
        <p:txBody>
          <a:bodyPr/>
          <a:lstStyle/>
          <a:p>
            <a:pPr algn="ctr"/>
            <a:r>
              <a:rPr lang="ar-SA" dirty="0"/>
              <a:t>التحليل الاستكشافي</a:t>
            </a:r>
            <a:br>
              <a:rPr lang="ar-SA" dirty="0"/>
            </a:br>
            <a:r>
              <a:rPr lang="en-US" dirty="0"/>
              <a:t>Exploratory Analysis</a:t>
            </a:r>
          </a:p>
        </p:txBody>
      </p:sp>
      <p:pic>
        <p:nvPicPr>
          <p:cNvPr id="7" name="عنصر نائب للمحتوى 6">
            <a:extLst>
              <a:ext uri="{FF2B5EF4-FFF2-40B4-BE49-F238E27FC236}">
                <a16:creationId xmlns:a16="http://schemas.microsoft.com/office/drawing/2014/main" id="{4E204900-59E7-4ED5-8634-8E573592CD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524000"/>
            <a:ext cx="8153400" cy="5029200"/>
          </a:xfrm>
        </p:spPr>
      </p:pic>
    </p:spTree>
    <p:extLst>
      <p:ext uri="{BB962C8B-B14F-4D97-AF65-F5344CB8AC3E}">
        <p14:creationId xmlns:p14="http://schemas.microsoft.com/office/powerpoint/2010/main" val="3110249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3733800" y="2836178"/>
            <a:ext cx="838200" cy="15240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9189" y="2780251"/>
            <a:ext cx="838200" cy="15240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عنصر نائب للمحتوى 9">
            <a:extLst>
              <a:ext uri="{FF2B5EF4-FFF2-40B4-BE49-F238E27FC236}">
                <a16:creationId xmlns:a16="http://schemas.microsoft.com/office/drawing/2014/main" id="{F45B1708-0732-459D-92E1-A94248E950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52400"/>
            <a:ext cx="8610600" cy="6477000"/>
          </a:xfrm>
        </p:spPr>
      </p:pic>
      <p:sp>
        <p:nvSpPr>
          <p:cNvPr id="12" name="عنوان 11">
            <a:extLst>
              <a:ext uri="{FF2B5EF4-FFF2-40B4-BE49-F238E27FC236}">
                <a16:creationId xmlns:a16="http://schemas.microsoft.com/office/drawing/2014/main" id="{18F26AE4-CF46-48D2-9743-0C277C35F80C}"/>
              </a:ext>
            </a:extLst>
          </p:cNvPr>
          <p:cNvSpPr>
            <a:spLocks noGrp="1"/>
          </p:cNvSpPr>
          <p:nvPr>
            <p:ph type="title"/>
          </p:nvPr>
        </p:nvSpPr>
        <p:spPr/>
        <p:txBody>
          <a:bodyPr/>
          <a:lstStyle/>
          <a:p>
            <a:endParaRPr lang="ar-SA"/>
          </a:p>
        </p:txBody>
      </p:sp>
    </p:spTree>
    <p:extLst>
      <p:ext uri="{BB962C8B-B14F-4D97-AF65-F5344CB8AC3E}">
        <p14:creationId xmlns:p14="http://schemas.microsoft.com/office/powerpoint/2010/main" val="3518974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0"/>
            <a:ext cx="6781800" cy="990600"/>
          </a:xfrm>
        </p:spPr>
        <p:txBody>
          <a:bodyPr/>
          <a:lstStyle/>
          <a:p>
            <a:pPr algn="ctr"/>
            <a:r>
              <a:rPr lang="en-US" dirty="0"/>
              <a:t>Define Features (X) And Target (y)</a:t>
            </a:r>
            <a:br>
              <a:rPr lang="en-US" dirty="0"/>
            </a:br>
            <a:br>
              <a:rPr lang="ar-SA" dirty="0"/>
            </a:br>
            <a:r>
              <a:rPr lang="ar-SA" dirty="0"/>
              <a:t>تحديد الميزات </a:t>
            </a:r>
            <a:r>
              <a:rPr lang="en-US" dirty="0"/>
              <a:t> X</a:t>
            </a:r>
            <a:r>
              <a:rPr lang="ar-SA" dirty="0"/>
              <a:t>والهدف </a:t>
            </a:r>
            <a:r>
              <a:rPr lang="en-US" dirty="0"/>
              <a:t>y</a:t>
            </a:r>
          </a:p>
        </p:txBody>
      </p:sp>
      <p:sp>
        <p:nvSpPr>
          <p:cNvPr id="3" name="Content Placeholder 2"/>
          <p:cNvSpPr>
            <a:spLocks noGrp="1"/>
          </p:cNvSpPr>
          <p:nvPr>
            <p:ph idx="1"/>
          </p:nvPr>
        </p:nvSpPr>
        <p:spPr>
          <a:xfrm>
            <a:off x="514350" y="2063396"/>
            <a:ext cx="8096249" cy="3311189"/>
          </a:xfrm>
        </p:spPr>
        <p:txBody>
          <a:bodyPr>
            <a:normAutofit/>
          </a:bodyPr>
          <a:lstStyle/>
          <a:p>
            <a:pPr marL="0" indent="0" algn="l">
              <a:buNone/>
            </a:pPr>
            <a:r>
              <a:rPr lang="en-US" sz="2400" b="1" dirty="0">
                <a:solidFill>
                  <a:srgbClr val="000000"/>
                </a:solidFill>
                <a:effectLst/>
                <a:latin typeface="Courier New" panose="02070309020205020404" pitchFamily="49" charset="0"/>
              </a:rPr>
              <a:t>X = </a:t>
            </a:r>
            <a:r>
              <a:rPr lang="en-US" sz="2400" b="1" dirty="0" err="1">
                <a:solidFill>
                  <a:srgbClr val="000000"/>
                </a:solidFill>
                <a:effectLst/>
                <a:latin typeface="Courier New" panose="02070309020205020404" pitchFamily="49" charset="0"/>
              </a:rPr>
              <a:t>heart_df.drop</a:t>
            </a:r>
            <a:r>
              <a:rPr lang="en-US" sz="2400" b="1" dirty="0">
                <a:solidFill>
                  <a:srgbClr val="000000"/>
                </a:solidFill>
                <a:effectLst/>
                <a:latin typeface="Courier New" panose="02070309020205020404" pitchFamily="49" charset="0"/>
              </a:rPr>
              <a:t>(columns = </a:t>
            </a:r>
            <a:r>
              <a:rPr lang="en-US" sz="2400" b="1" dirty="0">
                <a:solidFill>
                  <a:srgbClr val="A31515"/>
                </a:solidFill>
                <a:effectLst/>
                <a:latin typeface="Courier New" panose="02070309020205020404" pitchFamily="49" charset="0"/>
              </a:rPr>
              <a:t>'</a:t>
            </a:r>
            <a:r>
              <a:rPr lang="en-US" sz="2400" b="1" dirty="0" err="1">
                <a:solidFill>
                  <a:srgbClr val="A31515"/>
                </a:solidFill>
                <a:effectLst/>
                <a:latin typeface="Courier New" panose="02070309020205020404" pitchFamily="49" charset="0"/>
              </a:rPr>
              <a:t>TenYearCHD</a:t>
            </a:r>
            <a:r>
              <a:rPr lang="en-US" sz="2400" b="1" dirty="0">
                <a:solidFill>
                  <a:srgbClr val="A31515"/>
                </a:solidFill>
                <a:effectLst/>
                <a:latin typeface="Courier New" panose="02070309020205020404" pitchFamily="49" charset="0"/>
              </a:rPr>
              <a:t>'</a:t>
            </a:r>
            <a:r>
              <a:rPr lang="en-US" sz="2400" b="1" dirty="0">
                <a:solidFill>
                  <a:srgbClr val="000000"/>
                </a:solidFill>
                <a:effectLst/>
                <a:latin typeface="Courier New" panose="02070309020205020404" pitchFamily="49" charset="0"/>
              </a:rPr>
              <a:t>, axis=</a:t>
            </a:r>
            <a:r>
              <a:rPr lang="en-US" sz="2400" b="1" dirty="0">
                <a:solidFill>
                  <a:srgbClr val="116644"/>
                </a:solidFill>
                <a:effectLst/>
                <a:latin typeface="Courier New" panose="02070309020205020404" pitchFamily="49" charset="0"/>
              </a:rPr>
              <a:t>1</a:t>
            </a:r>
            <a:r>
              <a:rPr lang="en-US" sz="2400" b="1" dirty="0">
                <a:solidFill>
                  <a:srgbClr val="000000"/>
                </a:solidFill>
                <a:effectLst/>
                <a:latin typeface="Courier New" panose="02070309020205020404" pitchFamily="49" charset="0"/>
              </a:rPr>
              <a:t>)</a:t>
            </a:r>
          </a:p>
          <a:p>
            <a:pPr marL="0" indent="0" algn="l">
              <a:buNone/>
            </a:pPr>
            <a:r>
              <a:rPr lang="en-US" sz="2400" b="1" dirty="0">
                <a:solidFill>
                  <a:srgbClr val="000000"/>
                </a:solidFill>
                <a:effectLst/>
                <a:latin typeface="Courier New" panose="02070309020205020404" pitchFamily="49" charset="0"/>
              </a:rPr>
              <a:t>Y = </a:t>
            </a:r>
            <a:r>
              <a:rPr lang="en-US" sz="2400" b="1" dirty="0" err="1">
                <a:solidFill>
                  <a:srgbClr val="000000"/>
                </a:solidFill>
                <a:effectLst/>
                <a:latin typeface="Courier New" panose="02070309020205020404" pitchFamily="49" charset="0"/>
              </a:rPr>
              <a:t>heart_df</a:t>
            </a:r>
            <a:r>
              <a:rPr lang="en-US" sz="2400" b="1" dirty="0">
                <a:solidFill>
                  <a:srgbClr val="000000"/>
                </a:solidFill>
                <a:effectLst/>
                <a:latin typeface="Courier New" panose="02070309020205020404" pitchFamily="49" charset="0"/>
              </a:rPr>
              <a:t>[</a:t>
            </a:r>
            <a:r>
              <a:rPr lang="en-US" sz="2400" b="1" dirty="0">
                <a:solidFill>
                  <a:srgbClr val="A31515"/>
                </a:solidFill>
                <a:effectLst/>
                <a:latin typeface="Courier New" panose="02070309020205020404" pitchFamily="49" charset="0"/>
              </a:rPr>
              <a:t>'</a:t>
            </a:r>
            <a:r>
              <a:rPr lang="en-US" sz="2400" b="1" dirty="0" err="1">
                <a:solidFill>
                  <a:srgbClr val="A31515"/>
                </a:solidFill>
                <a:effectLst/>
                <a:latin typeface="Courier New" panose="02070309020205020404" pitchFamily="49" charset="0"/>
              </a:rPr>
              <a:t>TenYearCHD</a:t>
            </a:r>
            <a:r>
              <a:rPr lang="en-US" sz="2400" b="1" dirty="0">
                <a:solidFill>
                  <a:srgbClr val="A31515"/>
                </a:solidFill>
                <a:effectLst/>
                <a:latin typeface="Courier New" panose="02070309020205020404" pitchFamily="49" charset="0"/>
              </a:rPr>
              <a:t>'</a:t>
            </a:r>
            <a:r>
              <a:rPr lang="en-US" sz="2400" b="1"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2259088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itle 1"/>
          <p:cNvSpPr>
            <a:spLocks noGrp="1"/>
          </p:cNvSpPr>
          <p:nvPr>
            <p:ph type="title"/>
          </p:nvPr>
        </p:nvSpPr>
        <p:spPr>
          <a:xfrm>
            <a:off x="990600" y="0"/>
            <a:ext cx="6858000" cy="990600"/>
          </a:xfrm>
        </p:spPr>
        <p:txBody>
          <a:bodyPr/>
          <a:lstStyle/>
          <a:p>
            <a:r>
              <a:rPr lang="en-US" dirty="0"/>
              <a:t>Define Features (X) And Target (y)</a:t>
            </a:r>
            <a:endParaRPr lang="en-US" altLang="en-US" dirty="0">
              <a:ea typeface="ＭＳ Ｐゴシック" panose="020B0600070205080204" pitchFamily="34" charset="-128"/>
            </a:endParaRPr>
          </a:p>
        </p:txBody>
      </p:sp>
      <p:pic>
        <p:nvPicPr>
          <p:cNvPr id="4" name="عنصر نائب للمحتوى 3">
            <a:extLst>
              <a:ext uri="{FF2B5EF4-FFF2-40B4-BE49-F238E27FC236}">
                <a16:creationId xmlns:a16="http://schemas.microsoft.com/office/drawing/2014/main" id="{D8943864-6D1C-4A55-BFDA-967A0CCE84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524000"/>
            <a:ext cx="8686800" cy="4038600"/>
          </a:xfrm>
        </p:spPr>
      </p:pic>
    </p:spTree>
    <p:extLst>
      <p:ext uri="{BB962C8B-B14F-4D97-AF65-F5344CB8AC3E}">
        <p14:creationId xmlns:p14="http://schemas.microsoft.com/office/powerpoint/2010/main" val="2980667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itle 1"/>
          <p:cNvSpPr>
            <a:spLocks noGrp="1"/>
          </p:cNvSpPr>
          <p:nvPr>
            <p:ph type="title"/>
          </p:nvPr>
        </p:nvSpPr>
        <p:spPr>
          <a:xfrm>
            <a:off x="990600" y="0"/>
            <a:ext cx="6858000" cy="990600"/>
          </a:xfrm>
        </p:spPr>
        <p:txBody>
          <a:bodyPr/>
          <a:lstStyle/>
          <a:p>
            <a:pPr algn="ctr"/>
            <a:r>
              <a:rPr lang="en-US" altLang="en-US" dirty="0">
                <a:ea typeface="ＭＳ Ｐゴシック" panose="020B0600070205080204" pitchFamily="34" charset="-128"/>
              </a:rPr>
              <a:t>accuracy</a:t>
            </a:r>
          </a:p>
        </p:txBody>
      </p:sp>
      <p:pic>
        <p:nvPicPr>
          <p:cNvPr id="4" name="عنصر نائب للمحتوى 3">
            <a:extLst>
              <a:ext uri="{FF2B5EF4-FFF2-40B4-BE49-F238E27FC236}">
                <a16:creationId xmlns:a16="http://schemas.microsoft.com/office/drawing/2014/main" id="{B3C76AC3-0F4E-487C-82A8-4039B68379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219200"/>
            <a:ext cx="8153400" cy="4495799"/>
          </a:xfrm>
        </p:spPr>
      </p:pic>
    </p:spTree>
    <p:extLst>
      <p:ext uri="{BB962C8B-B14F-4D97-AF65-F5344CB8AC3E}">
        <p14:creationId xmlns:p14="http://schemas.microsoft.com/office/powerpoint/2010/main" val="2279427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عنصر نائب للمحتوى 5">
            <a:extLst>
              <a:ext uri="{FF2B5EF4-FFF2-40B4-BE49-F238E27FC236}">
                <a16:creationId xmlns:a16="http://schemas.microsoft.com/office/drawing/2014/main" id="{B3B2C3FB-8B8E-4224-9268-F6D2891B60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762000"/>
            <a:ext cx="8229600" cy="5562600"/>
          </a:xfrm>
        </p:spPr>
      </p:pic>
      <p:sp>
        <p:nvSpPr>
          <p:cNvPr id="8" name="عنوان 7">
            <a:extLst>
              <a:ext uri="{FF2B5EF4-FFF2-40B4-BE49-F238E27FC236}">
                <a16:creationId xmlns:a16="http://schemas.microsoft.com/office/drawing/2014/main" id="{5BC40331-C440-40E7-B51E-0A0D711E4CED}"/>
              </a:ext>
            </a:extLst>
          </p:cNvPr>
          <p:cNvSpPr>
            <a:spLocks noGrp="1"/>
          </p:cNvSpPr>
          <p:nvPr>
            <p:ph type="title"/>
          </p:nvPr>
        </p:nvSpPr>
        <p:spPr/>
        <p:txBody>
          <a:bodyPr/>
          <a:lstStyle/>
          <a:p>
            <a:endParaRPr lang="ar-SA"/>
          </a:p>
        </p:txBody>
      </p:sp>
    </p:spTree>
    <p:extLst>
      <p:ext uri="{BB962C8B-B14F-4D97-AF65-F5344CB8AC3E}">
        <p14:creationId xmlns:p14="http://schemas.microsoft.com/office/powerpoint/2010/main" val="1764501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عنوان 7">
            <a:extLst>
              <a:ext uri="{FF2B5EF4-FFF2-40B4-BE49-F238E27FC236}">
                <a16:creationId xmlns:a16="http://schemas.microsoft.com/office/drawing/2014/main" id="{58A1B3FF-A6AB-4DD1-AC9C-DAC4E346E659}"/>
              </a:ext>
            </a:extLst>
          </p:cNvPr>
          <p:cNvSpPr>
            <a:spLocks noGrp="1"/>
          </p:cNvSpPr>
          <p:nvPr>
            <p:ph type="title"/>
          </p:nvPr>
        </p:nvSpPr>
        <p:spPr/>
        <p:txBody>
          <a:bodyPr/>
          <a:lstStyle/>
          <a:p>
            <a:endParaRPr lang="ar-SA"/>
          </a:p>
        </p:txBody>
      </p:sp>
      <p:pic>
        <p:nvPicPr>
          <p:cNvPr id="12" name="عنصر نائب للمحتوى 11">
            <a:extLst>
              <a:ext uri="{FF2B5EF4-FFF2-40B4-BE49-F238E27FC236}">
                <a16:creationId xmlns:a16="http://schemas.microsoft.com/office/drawing/2014/main" id="{F31F5B93-1143-4EF7-B171-7ACA1F893C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152400"/>
            <a:ext cx="9067800" cy="6553200"/>
          </a:xfrm>
        </p:spPr>
      </p:pic>
    </p:spTree>
    <p:extLst>
      <p:ext uri="{BB962C8B-B14F-4D97-AF65-F5344CB8AC3E}">
        <p14:creationId xmlns:p14="http://schemas.microsoft.com/office/powerpoint/2010/main" val="2494490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عنوان 3">
            <a:extLst>
              <a:ext uri="{FF2B5EF4-FFF2-40B4-BE49-F238E27FC236}">
                <a16:creationId xmlns:a16="http://schemas.microsoft.com/office/drawing/2014/main" id="{D75A3BDB-4242-46A1-AE8F-B2BF2C88BFDB}"/>
              </a:ext>
            </a:extLst>
          </p:cNvPr>
          <p:cNvSpPr>
            <a:spLocks noGrp="1"/>
          </p:cNvSpPr>
          <p:nvPr>
            <p:ph type="title"/>
          </p:nvPr>
        </p:nvSpPr>
        <p:spPr/>
        <p:txBody>
          <a:bodyPr/>
          <a:lstStyle/>
          <a:p>
            <a:endParaRPr lang="ar-SA"/>
          </a:p>
        </p:txBody>
      </p:sp>
      <p:pic>
        <p:nvPicPr>
          <p:cNvPr id="14" name="عنصر نائب للمحتوى 13">
            <a:extLst>
              <a:ext uri="{FF2B5EF4-FFF2-40B4-BE49-F238E27FC236}">
                <a16:creationId xmlns:a16="http://schemas.microsoft.com/office/drawing/2014/main" id="{7FA04471-D1D2-4C71-AE2B-9424EABA87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76200"/>
            <a:ext cx="8763000" cy="6553200"/>
          </a:xfrm>
        </p:spPr>
      </p:pic>
    </p:spTree>
    <p:extLst>
      <p:ext uri="{BB962C8B-B14F-4D97-AF65-F5344CB8AC3E}">
        <p14:creationId xmlns:p14="http://schemas.microsoft.com/office/powerpoint/2010/main" val="3652706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algn="ctr"/>
            <a:r>
              <a:rPr lang="ar-SA" altLang="en-US" dirty="0">
                <a:ea typeface="ＭＳ Ｐゴシック" pitchFamily="34" charset="-128"/>
              </a:rPr>
              <a:t>مقدمة</a:t>
            </a:r>
            <a:endParaRPr lang="en-US" altLang="en-US" dirty="0">
              <a:ea typeface="ＭＳ Ｐゴシック" pitchFamily="34" charset="-128"/>
            </a:endParaRPr>
          </a:p>
        </p:txBody>
      </p:sp>
      <p:sp>
        <p:nvSpPr>
          <p:cNvPr id="10243" name="Content Placeholder 2"/>
          <p:cNvSpPr>
            <a:spLocks noGrp="1"/>
          </p:cNvSpPr>
          <p:nvPr>
            <p:ph idx="1"/>
          </p:nvPr>
        </p:nvSpPr>
        <p:spPr>
          <a:xfrm>
            <a:off x="457200" y="800100"/>
            <a:ext cx="8229600" cy="4343400"/>
          </a:xfrm>
          <a:solidFill>
            <a:schemeClr val="bg1"/>
          </a:solidFill>
        </p:spPr>
        <p:txBody>
          <a:bodyPr>
            <a:normAutofit/>
          </a:bodyPr>
          <a:lstStyle/>
          <a:p>
            <a:pPr>
              <a:defRPr/>
            </a:pPr>
            <a:r>
              <a:rPr lang="ar-SA" altLang="en-US" dirty="0"/>
              <a:t>منظمة الصحة العالمية حدوث 12 مليون حالة وفاة في جميع أنحاء العالم كل عام بسبب أمراض القلب. نصف الوفيات في الولايات المتحدة وغيرها من البلدان المتقدمة ترجع إلى أمراض القلب والأوعية الدموية. يمكن أن يساعد التشخيص المبكر لأمراض القلب والأوعية الدموية في اتخاذ القرارات بشأن تغييرات نمط الحياة لدى المرضى المعرضين للخطر الشديد وبالتالي تقليل المضاعفات. يهدف هذا البحث إلى تحديد عوامل الخطر الأكثر صلة بأمراض القلب بالإضافة إلى التنبؤ بالمخاطر الإجمالية باستخدام الانحدار اللوجستي</a:t>
            </a:r>
            <a:endParaRPr lang="en-US" altLang="en-US" dirty="0"/>
          </a:p>
        </p:txBody>
      </p:sp>
      <p:pic>
        <p:nvPicPr>
          <p:cNvPr id="3" name="صورة 2">
            <a:extLst>
              <a:ext uri="{FF2B5EF4-FFF2-40B4-BE49-F238E27FC236}">
                <a16:creationId xmlns:a16="http://schemas.microsoft.com/office/drawing/2014/main" id="{4F0946AC-FBD4-4AB5-AEA5-1521C3CD5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886200"/>
            <a:ext cx="3124200" cy="1143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900" y="0"/>
            <a:ext cx="8534399" cy="1524000"/>
          </a:xfrm>
          <a:prstGeom prst="rect">
            <a:avLst/>
          </a:prstGeom>
          <a:solidFill>
            <a:schemeClr val="bg1"/>
          </a:solidFill>
        </p:spPr>
      </p:pic>
      <p:sp>
        <p:nvSpPr>
          <p:cNvPr id="2" name="Title 1"/>
          <p:cNvSpPr>
            <a:spLocks noGrp="1"/>
          </p:cNvSpPr>
          <p:nvPr>
            <p:ph type="title"/>
          </p:nvPr>
        </p:nvSpPr>
        <p:spPr>
          <a:xfrm>
            <a:off x="3390899" y="1333500"/>
            <a:ext cx="2438400" cy="990600"/>
          </a:xfrm>
        </p:spPr>
        <p:txBody>
          <a:bodyPr/>
          <a:lstStyle/>
          <a:p>
            <a:pPr algn="r"/>
            <a:r>
              <a:rPr lang="ar-SA" dirty="0">
                <a:solidFill>
                  <a:srgbClr val="C00000"/>
                </a:solidFill>
              </a:rPr>
              <a:t>بعض الحقائق</a:t>
            </a:r>
            <a:endParaRPr lang="en-US" dirty="0">
              <a:solidFill>
                <a:srgbClr val="C00000"/>
              </a:solidFill>
            </a:endParaRPr>
          </a:p>
        </p:txBody>
      </p:sp>
      <p:sp>
        <p:nvSpPr>
          <p:cNvPr id="3" name="Content Placeholder 2"/>
          <p:cNvSpPr>
            <a:spLocks noGrp="1"/>
          </p:cNvSpPr>
          <p:nvPr>
            <p:ph idx="1"/>
          </p:nvPr>
        </p:nvSpPr>
        <p:spPr>
          <a:xfrm>
            <a:off x="342900" y="2133600"/>
            <a:ext cx="8534399" cy="4100152"/>
          </a:xfrm>
          <a:solidFill>
            <a:schemeClr val="bg1"/>
          </a:solidFill>
        </p:spPr>
        <p:txBody>
          <a:bodyPr>
            <a:normAutofit/>
          </a:bodyPr>
          <a:lstStyle/>
          <a:p>
            <a:r>
              <a:rPr lang="ar-SA" b="1" dirty="0"/>
              <a:t>امراض القلب والأوعية الدموية (</a:t>
            </a:r>
            <a:r>
              <a:rPr lang="en-US" b="1" dirty="0"/>
              <a:t>CVDs) </a:t>
            </a:r>
            <a:r>
              <a:rPr lang="ar-SA" b="1" dirty="0"/>
              <a:t>هي السبب الرئيسي للوفاة على مستوى </a:t>
            </a:r>
            <a:r>
              <a:rPr lang="ar-SA" b="1" dirty="0" err="1"/>
              <a:t>العالم.توفي</a:t>
            </a:r>
            <a:r>
              <a:rPr lang="ar-SA" b="1" dirty="0"/>
              <a:t> ما يقدر بنحو 17.9 مليون شخص بسبب أمراض القلب والأوعية الدموية في عام 2019، وهو ما يمثل 32% من جميع الوفيات في العالم. ومن بين هذه الوفيات، 85% كانت بسبب النوبات القلبية والسكتات الدماغية.</a:t>
            </a:r>
          </a:p>
          <a:p>
            <a:r>
              <a:rPr lang="ar-SA" b="1" dirty="0"/>
              <a:t>وتحدث أكثر من ثلاثة أرباع الوفيات الناجمة عن أمراض القلب والأوعية الدموية في البلدان المنخفضة والمتوسطة </a:t>
            </a:r>
            <a:r>
              <a:rPr lang="ar-SA" b="1" dirty="0" err="1"/>
              <a:t>الدخل.ومن</a:t>
            </a:r>
            <a:r>
              <a:rPr lang="ar-SA" b="1" dirty="0"/>
              <a:t> بين 17 مليون حالة وفاة مبكرة (تحت سن 70 عاما) بسبب الأمراض غير السارية في عام 2019، كان 38% منها بسبب أمراض القلب والأوعية الدموية.</a:t>
            </a:r>
            <a:endParaRPr lang="en-US" b="1" dirty="0"/>
          </a:p>
        </p:txBody>
      </p:sp>
    </p:spTree>
    <p:extLst>
      <p:ext uri="{BB962C8B-B14F-4D97-AF65-F5344CB8AC3E}">
        <p14:creationId xmlns:p14="http://schemas.microsoft.com/office/powerpoint/2010/main" val="2348967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algn="ctr"/>
            <a:r>
              <a:rPr lang="ar-SA" altLang="en-US" dirty="0">
                <a:ea typeface="ＭＳ Ｐゴシック" panose="020B0600070205080204" pitchFamily="34" charset="-128"/>
              </a:rPr>
              <a:t>هدف التصنيف</a:t>
            </a:r>
            <a:endParaRPr lang="en-US" altLang="en-US" dirty="0">
              <a:ea typeface="ＭＳ Ｐゴシック" panose="020B0600070205080204" pitchFamily="34" charset="-128"/>
            </a:endParaRPr>
          </a:p>
        </p:txBody>
      </p:sp>
      <p:sp>
        <p:nvSpPr>
          <p:cNvPr id="3" name="Content Placeholder 2"/>
          <p:cNvSpPr>
            <a:spLocks noGrp="1"/>
          </p:cNvSpPr>
          <p:nvPr>
            <p:ph idx="1"/>
          </p:nvPr>
        </p:nvSpPr>
        <p:spPr>
          <a:xfrm>
            <a:off x="457200" y="2286000"/>
            <a:ext cx="8458200" cy="3581400"/>
          </a:xfrm>
          <a:solidFill>
            <a:schemeClr val="bg1"/>
          </a:solidFill>
        </p:spPr>
        <p:txBody>
          <a:bodyPr>
            <a:normAutofit/>
          </a:bodyPr>
          <a:lstStyle/>
          <a:p>
            <a:pPr marL="914400" lvl="2" indent="0" algn="ctr" eaLnBrk="1" hangingPunct="1">
              <a:lnSpc>
                <a:spcPct val="100000"/>
              </a:lnSpc>
              <a:buNone/>
              <a:defRPr/>
            </a:pPr>
            <a:r>
              <a:rPr lang="ar-SA" altLang="en-US" sz="2000" b="1" dirty="0"/>
              <a:t>هو التنبؤ بما إذا كان المريض يعاني من خطر الإصابة بأمراض القلب التاجية في المستقبل لمدة 10 سنوات. توفر مجموعة البيانات معلومات المرضى.</a:t>
            </a:r>
            <a:endParaRPr lang="en-US" altLang="en-US" sz="2000" b="1" dirty="0"/>
          </a:p>
        </p:txBody>
      </p:sp>
      <p:pic>
        <p:nvPicPr>
          <p:cNvPr id="6" name="صورة 5">
            <a:extLst>
              <a:ext uri="{FF2B5EF4-FFF2-40B4-BE49-F238E27FC236}">
                <a16:creationId xmlns:a16="http://schemas.microsoft.com/office/drawing/2014/main" id="{1DC81B60-4394-41FB-8B28-D19D7FFC7B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990" y="4419600"/>
            <a:ext cx="3174609" cy="1447800"/>
          </a:xfrm>
          <a:prstGeom prst="rect">
            <a:avLst/>
          </a:prstGeom>
        </p:spPr>
      </p:pic>
      <p:sp>
        <p:nvSpPr>
          <p:cNvPr id="9" name="مخطط انسيابي: محطة طرفية 8">
            <a:extLst>
              <a:ext uri="{FF2B5EF4-FFF2-40B4-BE49-F238E27FC236}">
                <a16:creationId xmlns:a16="http://schemas.microsoft.com/office/drawing/2014/main" id="{60A9A284-21E3-4D9A-8B26-948C6354E57A}"/>
              </a:ext>
            </a:extLst>
          </p:cNvPr>
          <p:cNvSpPr/>
          <p:nvPr/>
        </p:nvSpPr>
        <p:spPr>
          <a:xfrm>
            <a:off x="2286000" y="838200"/>
            <a:ext cx="5257800" cy="685800"/>
          </a:xfrm>
          <a:prstGeom prst="flowChartTerminator">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ar-SA" sz="2000" b="1" dirty="0"/>
              <a:t>يتضمن أكثر من 4000 سجل و15 عامود</a:t>
            </a:r>
          </a:p>
        </p:txBody>
      </p:sp>
    </p:spTree>
    <p:extLst>
      <p:ext uri="{BB962C8B-B14F-4D97-AF65-F5344CB8AC3E}">
        <p14:creationId xmlns:p14="http://schemas.microsoft.com/office/powerpoint/2010/main" val="3254017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بعض الأمراض المتعلقة بأمراض القلب</a:t>
            </a:r>
            <a:endParaRPr lang="en-US" dirty="0"/>
          </a:p>
        </p:txBody>
      </p:sp>
      <p:graphicFrame>
        <p:nvGraphicFramePr>
          <p:cNvPr id="7" name="عنصر نائب للمحتوى 6">
            <a:extLst>
              <a:ext uri="{FF2B5EF4-FFF2-40B4-BE49-F238E27FC236}">
                <a16:creationId xmlns:a16="http://schemas.microsoft.com/office/drawing/2014/main" id="{2A442B46-CBC4-4035-8F27-F9417182C73F}"/>
              </a:ext>
            </a:extLst>
          </p:cNvPr>
          <p:cNvGraphicFramePr>
            <a:graphicFrameLocks noGrp="1"/>
          </p:cNvGraphicFramePr>
          <p:nvPr>
            <p:ph idx="1"/>
            <p:extLst>
              <p:ext uri="{D42A27DB-BD31-4B8C-83A1-F6EECF244321}">
                <p14:modId xmlns:p14="http://schemas.microsoft.com/office/powerpoint/2010/main" val="1178517215"/>
              </p:ext>
            </p:extLst>
          </p:nvPr>
        </p:nvGraphicFramePr>
        <p:xfrm>
          <a:off x="228600" y="1524000"/>
          <a:ext cx="8102462"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6774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عنصر نائب للمحتوى 6">
            <a:extLst>
              <a:ext uri="{FF2B5EF4-FFF2-40B4-BE49-F238E27FC236}">
                <a16:creationId xmlns:a16="http://schemas.microsoft.com/office/drawing/2014/main" id="{18332284-7CCD-4327-9BCE-BB094E4AC9F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6216" b="8108"/>
          <a:stretch/>
        </p:blipFill>
        <p:spPr>
          <a:xfrm>
            <a:off x="228600" y="914400"/>
            <a:ext cx="8763000" cy="5486400"/>
          </a:xfrm>
        </p:spPr>
      </p:pic>
      <p:sp>
        <p:nvSpPr>
          <p:cNvPr id="5" name="عنوان 4">
            <a:extLst>
              <a:ext uri="{FF2B5EF4-FFF2-40B4-BE49-F238E27FC236}">
                <a16:creationId xmlns:a16="http://schemas.microsoft.com/office/drawing/2014/main" id="{8D46C9A8-142A-45CA-8E5A-2765D7577E9F}"/>
              </a:ext>
            </a:extLst>
          </p:cNvPr>
          <p:cNvSpPr>
            <a:spLocks noGrp="1"/>
          </p:cNvSpPr>
          <p:nvPr>
            <p:ph type="title"/>
          </p:nvPr>
        </p:nvSpPr>
        <p:spPr/>
        <p:txBody>
          <a:bodyPr/>
          <a:lstStyle/>
          <a:p>
            <a:pPr algn="ctr"/>
            <a:r>
              <a:rPr lang="ar-SA" dirty="0"/>
              <a:t>مراحل تطبيق علم البيانات</a:t>
            </a:r>
          </a:p>
        </p:txBody>
      </p:sp>
    </p:spTree>
    <p:extLst>
      <p:ext uri="{BB962C8B-B14F-4D97-AF65-F5344CB8AC3E}">
        <p14:creationId xmlns:p14="http://schemas.microsoft.com/office/powerpoint/2010/main" val="1594913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base"/>
            <a:r>
              <a:rPr lang="en-US" b="1" i="0" dirty="0">
                <a:solidFill>
                  <a:srgbClr val="C00000"/>
                </a:solidFill>
                <a:effectLst/>
                <a:latin typeface="Inter"/>
              </a:rPr>
              <a:t>Dataset</a:t>
            </a:r>
          </a:p>
        </p:txBody>
      </p:sp>
      <p:pic>
        <p:nvPicPr>
          <p:cNvPr id="5" name="عنصر نائب للمحتوى 4">
            <a:extLst>
              <a:ext uri="{FF2B5EF4-FFF2-40B4-BE49-F238E27FC236}">
                <a16:creationId xmlns:a16="http://schemas.microsoft.com/office/drawing/2014/main" id="{EC2BC495-0B77-4597-9D4A-40564DA657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752600"/>
            <a:ext cx="8915399" cy="2667000"/>
          </a:xfrm>
        </p:spPr>
      </p:pic>
    </p:spTree>
    <p:extLst>
      <p:ext uri="{BB962C8B-B14F-4D97-AF65-F5344CB8AC3E}">
        <p14:creationId xmlns:p14="http://schemas.microsoft.com/office/powerpoint/2010/main" val="2096566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33500" y="988115"/>
            <a:ext cx="6477000" cy="990600"/>
          </a:xfrm>
        </p:spPr>
        <p:txBody>
          <a:bodyPr/>
          <a:lstStyle/>
          <a:p>
            <a:pPr algn="ctr"/>
            <a:r>
              <a:rPr lang="ar-SA" dirty="0">
                <a:solidFill>
                  <a:srgbClr val="C00000"/>
                </a:solidFill>
              </a:rPr>
              <a:t>تحليل البيانات</a:t>
            </a:r>
            <a:br>
              <a:rPr lang="ar-SA" dirty="0">
                <a:solidFill>
                  <a:srgbClr val="C00000"/>
                </a:solidFill>
              </a:rPr>
            </a:br>
            <a:r>
              <a:rPr lang="en-US" b="1" dirty="0">
                <a:solidFill>
                  <a:srgbClr val="C00000"/>
                </a:solidFill>
                <a:effectLst/>
                <a:latin typeface="Inter"/>
              </a:rPr>
              <a:t>Calculating Missing Data</a:t>
            </a:r>
            <a:br>
              <a:rPr lang="en-US" sz="1800" b="0" dirty="0">
                <a:solidFill>
                  <a:srgbClr val="C00000"/>
                </a:solidFill>
                <a:effectLst/>
                <a:latin typeface="Roboto Mono"/>
              </a:rPr>
            </a:br>
            <a:br>
              <a:rPr lang="en-US" b="0" i="0" dirty="0">
                <a:solidFill>
                  <a:srgbClr val="C00000"/>
                </a:solidFill>
                <a:effectLst/>
                <a:latin typeface="Roboto Mono"/>
              </a:rPr>
            </a:br>
            <a:endParaRPr lang="en-US" dirty="0">
              <a:solidFill>
                <a:srgbClr val="C00000"/>
              </a:solidFill>
            </a:endParaRPr>
          </a:p>
        </p:txBody>
      </p:sp>
      <p:sp>
        <p:nvSpPr>
          <p:cNvPr id="3" name="Content Placeholder 2"/>
          <p:cNvSpPr>
            <a:spLocks noGrp="1"/>
          </p:cNvSpPr>
          <p:nvPr>
            <p:ph idx="1"/>
          </p:nvPr>
        </p:nvSpPr>
        <p:spPr>
          <a:solidFill>
            <a:schemeClr val="bg1"/>
          </a:solidFill>
        </p:spPr>
        <p:txBody>
          <a:bodyPr>
            <a:normAutofit/>
          </a:bodyPr>
          <a:lstStyle/>
          <a:p>
            <a:pPr algn="l"/>
            <a:r>
              <a:rPr lang="en-US" sz="2000" b="0" dirty="0">
                <a:solidFill>
                  <a:srgbClr val="000000"/>
                </a:solidFill>
                <a:effectLst/>
                <a:latin typeface="Courier New" panose="02070309020205020404" pitchFamily="49" charset="0"/>
              </a:rPr>
              <a:t>heart_df.isnull().</a:t>
            </a:r>
            <a:r>
              <a:rPr lang="en-US" sz="2000" b="0" dirty="0">
                <a:solidFill>
                  <a:srgbClr val="795E26"/>
                </a:solidFill>
                <a:effectLst/>
                <a:latin typeface="Courier New" panose="02070309020205020404" pitchFamily="49" charset="0"/>
              </a:rPr>
              <a:t>sum</a:t>
            </a:r>
            <a:r>
              <a:rPr lang="en-US" sz="2000" b="0" dirty="0">
                <a:solidFill>
                  <a:srgbClr val="000000"/>
                </a:solidFill>
                <a:effectLst/>
                <a:latin typeface="Courier New" panose="02070309020205020404" pitchFamily="49" charset="0"/>
              </a:rPr>
              <a:t>()</a:t>
            </a:r>
          </a:p>
          <a:p>
            <a:pPr algn="l"/>
            <a:r>
              <a:rPr lang="en-US" sz="2000" b="0" dirty="0">
                <a:solidFill>
                  <a:srgbClr val="000000"/>
                </a:solidFill>
                <a:effectLst/>
                <a:latin typeface="Courier New" panose="02070309020205020404" pitchFamily="49" charset="0"/>
              </a:rPr>
              <a:t>heart_df.dropna(axis=</a:t>
            </a:r>
            <a:r>
              <a:rPr lang="en-US" sz="2000" b="0" dirty="0">
                <a:solidFill>
                  <a:srgbClr val="116644"/>
                </a:solidFill>
                <a:effectLst/>
                <a:latin typeface="Courier New" panose="02070309020205020404" pitchFamily="49" charset="0"/>
              </a:rPr>
              <a:t>0</a:t>
            </a:r>
            <a:r>
              <a:rPr lang="en-US" sz="2000" b="0" dirty="0">
                <a:solidFill>
                  <a:srgbClr val="000000"/>
                </a:solidFill>
                <a:effectLst/>
                <a:latin typeface="Courier New" panose="02070309020205020404" pitchFamily="49" charset="0"/>
              </a:rPr>
              <a:t>,inplace=</a:t>
            </a:r>
            <a:r>
              <a:rPr lang="en-US" sz="2000" b="0" dirty="0">
                <a:solidFill>
                  <a:srgbClr val="0000FF"/>
                </a:solidFill>
                <a:effectLst/>
                <a:latin typeface="Courier New" panose="02070309020205020404" pitchFamily="49" charset="0"/>
              </a:rPr>
              <a:t>True</a:t>
            </a:r>
            <a:r>
              <a:rPr lang="en-US" sz="2000" b="0" dirty="0">
                <a:solidFill>
                  <a:srgbClr val="000000"/>
                </a:solidFill>
                <a:effectLst/>
                <a:latin typeface="Courier New" panose="02070309020205020404" pitchFamily="49" charset="0"/>
              </a:rPr>
              <a:t>)</a:t>
            </a:r>
          </a:p>
          <a:p>
            <a:pPr algn="l"/>
            <a:r>
              <a:rPr lang="en-US" sz="2000" b="0" dirty="0">
                <a:solidFill>
                  <a:srgbClr val="000000"/>
                </a:solidFill>
                <a:effectLst/>
                <a:latin typeface="Courier New" panose="02070309020205020404" pitchFamily="49" charset="0"/>
              </a:rPr>
              <a:t>heart_df.isnull().</a:t>
            </a:r>
            <a:r>
              <a:rPr lang="en-US" sz="2000" b="0" dirty="0">
                <a:solidFill>
                  <a:srgbClr val="795E26"/>
                </a:solidFill>
                <a:effectLst/>
                <a:latin typeface="Courier New" panose="02070309020205020404" pitchFamily="49" charset="0"/>
              </a:rPr>
              <a:t>sum</a:t>
            </a:r>
            <a:r>
              <a:rPr lang="en-US" sz="2000" b="0" dirty="0">
                <a:solidFill>
                  <a:srgbClr val="000000"/>
                </a:solidFill>
                <a:effectLst/>
                <a:latin typeface="Courier New" panose="02070309020205020404" pitchFamily="49" charset="0"/>
              </a:rPr>
              <a:t>()</a:t>
            </a:r>
          </a:p>
          <a:p>
            <a:pPr algn="l"/>
            <a:endParaRPr lang="en-US" sz="2200" dirty="0"/>
          </a:p>
        </p:txBody>
      </p:sp>
    </p:spTree>
    <p:extLst>
      <p:ext uri="{BB962C8B-B14F-4D97-AF65-F5344CB8AC3E}">
        <p14:creationId xmlns:p14="http://schemas.microsoft.com/office/powerpoint/2010/main" val="3902230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600200" y="6324600"/>
            <a:ext cx="5483745" cy="276999"/>
          </a:xfrm>
          <a:prstGeom prst="rect">
            <a:avLst/>
          </a:prstGeom>
          <a:noFill/>
        </p:spPr>
        <p:txBody>
          <a:bodyPr wrap="none" rtlCol="0">
            <a:spAutoFit/>
          </a:bodyPr>
          <a:lstStyle/>
          <a:p>
            <a:r>
              <a:rPr lang="en-US" sz="1200" b="1" dirty="0">
                <a:solidFill>
                  <a:schemeClr val="bg1">
                    <a:lumMod val="65000"/>
                  </a:schemeClr>
                </a:solidFill>
              </a:rPr>
              <a:t>https://hbr.org/2012/10/data-scientist-the-sexiest-job-of-the-21st-century/</a:t>
            </a:r>
            <a:endParaRPr lang="en-US" sz="1200" dirty="0">
              <a:solidFill>
                <a:schemeClr val="bg1">
                  <a:lumMod val="65000"/>
                </a:schemeClr>
              </a:solidFill>
            </a:endParaRPr>
          </a:p>
        </p:txBody>
      </p:sp>
      <p:pic>
        <p:nvPicPr>
          <p:cNvPr id="7" name="عنصر نائب للمحتوى 6">
            <a:extLst>
              <a:ext uri="{FF2B5EF4-FFF2-40B4-BE49-F238E27FC236}">
                <a16:creationId xmlns:a16="http://schemas.microsoft.com/office/drawing/2014/main" id="{1CCE7562-A069-46CC-8FAB-AAA9DCCFF1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457200"/>
            <a:ext cx="8153400" cy="5867400"/>
          </a:xfrm>
        </p:spPr>
      </p:pic>
      <p:sp>
        <p:nvSpPr>
          <p:cNvPr id="9" name="عنوان 8">
            <a:extLst>
              <a:ext uri="{FF2B5EF4-FFF2-40B4-BE49-F238E27FC236}">
                <a16:creationId xmlns:a16="http://schemas.microsoft.com/office/drawing/2014/main" id="{2E935992-0D7D-4A3D-A4D8-80C625C3CC25}"/>
              </a:ext>
            </a:extLst>
          </p:cNvPr>
          <p:cNvSpPr>
            <a:spLocks noGrp="1"/>
          </p:cNvSpPr>
          <p:nvPr>
            <p:ph type="title"/>
          </p:nvPr>
        </p:nvSpPr>
        <p:spPr/>
        <p:txBody>
          <a:bodyPr/>
          <a:lstStyle/>
          <a:p>
            <a:endParaRPr lang="ar-SA"/>
          </a:p>
        </p:txBody>
      </p:sp>
    </p:spTree>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الحدث الرئيسي">
  <a:themeElements>
    <a:clrScheme name="الحدث الرئيسي">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الحدث الرئيسي">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الحدث الرئيسي">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DataScience</Template>
  <TotalTime>472</TotalTime>
  <Words>365</Words>
  <Application>Microsoft Office PowerPoint</Application>
  <PresentationFormat>عرض على الشاشة (4:3)</PresentationFormat>
  <Paragraphs>31</Paragraphs>
  <Slides>17</Slides>
  <Notes>0</Notes>
  <HiddenSlides>0</HiddenSlides>
  <MMClips>0</MMClips>
  <ScaleCrop>false</ScaleCrop>
  <HeadingPairs>
    <vt:vector size="6" baseType="variant">
      <vt:variant>
        <vt:lpstr>الخطوط المستخدمة</vt:lpstr>
      </vt:variant>
      <vt:variant>
        <vt:i4>6</vt:i4>
      </vt:variant>
      <vt:variant>
        <vt:lpstr>نسق</vt:lpstr>
      </vt:variant>
      <vt:variant>
        <vt:i4>2</vt:i4>
      </vt:variant>
      <vt:variant>
        <vt:lpstr>عناوين الشرائح</vt:lpstr>
      </vt:variant>
      <vt:variant>
        <vt:i4>17</vt:i4>
      </vt:variant>
    </vt:vector>
  </HeadingPairs>
  <TitlesOfParts>
    <vt:vector size="25" baseType="lpstr">
      <vt:lpstr>Arial</vt:lpstr>
      <vt:lpstr>Calibri</vt:lpstr>
      <vt:lpstr>Courier New</vt:lpstr>
      <vt:lpstr>Impact</vt:lpstr>
      <vt:lpstr>Inter</vt:lpstr>
      <vt:lpstr>Roboto Mono</vt:lpstr>
      <vt:lpstr>Custom Design</vt:lpstr>
      <vt:lpstr>الحدث الرئيسي</vt:lpstr>
      <vt:lpstr>التنبؤ بأمراض القلب</vt:lpstr>
      <vt:lpstr>مقدمة</vt:lpstr>
      <vt:lpstr>بعض الحقائق</vt:lpstr>
      <vt:lpstr>هدف التصنيف</vt:lpstr>
      <vt:lpstr>بعض الأمراض المتعلقة بأمراض القلب</vt:lpstr>
      <vt:lpstr>مراحل تطبيق علم البيانات</vt:lpstr>
      <vt:lpstr>Dataset</vt:lpstr>
      <vt:lpstr>تحليل البيانات Calculating Missing Data  </vt:lpstr>
      <vt:lpstr>عرض تقديمي في PowerPoint</vt:lpstr>
      <vt:lpstr>التحليل الاستكشافي Exploratory Analysis</vt:lpstr>
      <vt:lpstr>عرض تقديمي في PowerPoint</vt:lpstr>
      <vt:lpstr>Define Features (X) And Target (y)  تحديد الميزات  Xوالهدف y</vt:lpstr>
      <vt:lpstr>Define Features (X) And Target (y)</vt:lpstr>
      <vt:lpstr>accuracy</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dc:title>
  <dc:creator>kal;Kamal Al Nasr</dc:creator>
  <cp:lastModifiedBy>User</cp:lastModifiedBy>
  <cp:revision>28</cp:revision>
  <dcterms:created xsi:type="dcterms:W3CDTF">2015-03-22T23:49:48Z</dcterms:created>
  <dcterms:modified xsi:type="dcterms:W3CDTF">2024-02-04T10:58:37Z</dcterms:modified>
</cp:coreProperties>
</file>