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0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6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2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225341D-68F5-4C09-9779-5D138DBEE6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6446501-5FAD-469B-AEA3-49F7B8E6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7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ifld-geoplatform.opendata.arcgi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venues around NYC's universities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5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interest in </a:t>
            </a:r>
            <a:r>
              <a:rPr lang="en-US" b="1" dirty="0"/>
              <a:t>Top venues around NYC's </a:t>
            </a:r>
            <a:r>
              <a:rPr lang="en-US" b="1" dirty="0" smtClean="0"/>
              <a:t>universities 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studying of the Top venues around NYC's </a:t>
            </a:r>
            <a:r>
              <a:rPr lang="en-US" dirty="0" smtClean="0"/>
              <a:t>universities and providing a clear understanding of them will valuable to:</a:t>
            </a:r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Who want to make a business targeting the students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Who want to open their business in places known and visible by the students and obtain a competitive advantage</a:t>
            </a:r>
          </a:p>
          <a:p>
            <a:pPr lvl="1"/>
            <a:endParaRPr lang="en-US" dirty="0"/>
          </a:p>
          <a:p>
            <a:pPr lvl="2" indent="-3429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0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of the universities and academies in New York City that contain a lot of information about them such as their names, longitude, latitude, zip code and so on from </a:t>
            </a:r>
            <a:r>
              <a:rPr lang="en-US" dirty="0">
                <a:hlinkClick r:id="rId2"/>
              </a:rPr>
              <a:t>Homeland Infrastructure Foundation-Level Data (HIFLD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Unnecessary features ware dropped except the university name and latitude and </a:t>
            </a:r>
            <a:r>
              <a:rPr lang="en-US" dirty="0" smtClean="0"/>
              <a:t>longitude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Using Foursquare to extract data about the tending venues around each university.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Combined the together the data of the universities and the datasets of the trending venues to </a:t>
            </a:r>
            <a:r>
              <a:rPr lang="en-US" dirty="0"/>
              <a:t>create a new dataset for doing the necessary </a:t>
            </a:r>
            <a:r>
              <a:rPr lang="en-US" dirty="0" smtClean="0"/>
              <a:t>analysis.</a:t>
            </a:r>
          </a:p>
        </p:txBody>
      </p:sp>
    </p:spTree>
    <p:extLst>
      <p:ext uri="{BB962C8B-B14F-4D97-AF65-F5344CB8AC3E}">
        <p14:creationId xmlns:p14="http://schemas.microsoft.com/office/powerpoint/2010/main" val="37726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universities and academies of NYC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91" y="2325262"/>
            <a:ext cx="8229600" cy="3767137"/>
          </a:xfrm>
        </p:spPr>
      </p:pic>
    </p:spTree>
    <p:extLst>
      <p:ext uri="{BB962C8B-B14F-4D97-AF65-F5344CB8AC3E}">
        <p14:creationId xmlns:p14="http://schemas.microsoft.com/office/powerpoint/2010/main" val="122287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type of categories of the venues around the </a:t>
            </a:r>
            <a:r>
              <a:rPr lang="en-US" dirty="0" smtClean="0"/>
              <a:t>universities and their frequencies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9" y="2016690"/>
            <a:ext cx="4681417" cy="386725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70" y="2016690"/>
            <a:ext cx="5694130" cy="34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0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the universities based on the common characteristics of trending venues around them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7" y="2896881"/>
            <a:ext cx="9648967" cy="30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the universities based on the common characteristics of trending venues around </a:t>
            </a:r>
            <a:r>
              <a:rPr lang="en-US" dirty="0" smtClean="0"/>
              <a:t>them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11" y="2842433"/>
            <a:ext cx="8748214" cy="33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883392"/>
            <a:ext cx="11169601" cy="4667534"/>
          </a:xfrm>
        </p:spPr>
        <p:txBody>
          <a:bodyPr>
            <a:normAutofit/>
          </a:bodyPr>
          <a:lstStyle/>
          <a:p>
            <a:r>
              <a:rPr lang="en-US" dirty="0"/>
              <a:t>To solve this problem and take a good view of the top venues around the universities in New York City I collected data from the  Homeland Infrastructure Foundation-Level Data (HIFLD) website about the universities in New York City and data from the Foursquare website about the trending venues around each university and I found </a:t>
            </a:r>
            <a:r>
              <a:rPr lang="en-US" dirty="0" smtClean="0"/>
              <a:t>that:</a:t>
            </a:r>
          </a:p>
          <a:p>
            <a:pPr marL="598932" lvl="1">
              <a:buFont typeface="Wingdings" panose="05000000000000000000" pitchFamily="2" charset="2"/>
              <a:buChar char="Ø"/>
            </a:pPr>
            <a:r>
              <a:rPr lang="en-US" dirty="0" smtClean="0"/>
              <a:t>There are 7 distinct categories of the trending venues: train station, plazas, TV station, park, office, grocery store, basketball stadium.</a:t>
            </a:r>
          </a:p>
          <a:p>
            <a:pPr marL="598932"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frequent </a:t>
            </a:r>
            <a:r>
              <a:rPr lang="en-US" dirty="0"/>
              <a:t>venues around the universities are the train stations then the </a:t>
            </a:r>
            <a:r>
              <a:rPr lang="en-US" dirty="0" smtClean="0"/>
              <a:t>plazas</a:t>
            </a:r>
            <a:endParaRPr lang="en-US" dirty="0"/>
          </a:p>
          <a:p>
            <a:pPr marL="598932"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least frequent trending venues around the universities are  office, grocery store, basketball </a:t>
            </a:r>
            <a:r>
              <a:rPr lang="en-US" dirty="0" smtClean="0"/>
              <a:t>stadium</a:t>
            </a:r>
            <a:endParaRPr lang="en-US" dirty="0"/>
          </a:p>
          <a:p>
            <a:r>
              <a:rPr lang="en-US" dirty="0"/>
              <a:t>Using the provided result and observations the business owner can decide what she/he opens near to the university and provide and how find opportunities there and help then in making the right decision. </a:t>
            </a:r>
          </a:p>
        </p:txBody>
      </p:sp>
    </p:spTree>
    <p:extLst>
      <p:ext uri="{BB962C8B-B14F-4D97-AF65-F5344CB8AC3E}">
        <p14:creationId xmlns:p14="http://schemas.microsoft.com/office/powerpoint/2010/main" val="92458927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46</TotalTime>
  <Words>301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Wingdings</vt:lpstr>
      <vt:lpstr>Metropolitan</vt:lpstr>
      <vt:lpstr>Top venues around NYC's universities</vt:lpstr>
      <vt:lpstr>How interest in Top venues around NYC's universities ? </vt:lpstr>
      <vt:lpstr>Data acquisition and cleaning </vt:lpstr>
      <vt:lpstr>Visualizing the universities and academies of NYC</vt:lpstr>
      <vt:lpstr>The type of categories of the venues around the universities and their frequencies</vt:lpstr>
      <vt:lpstr>Clustering Model </vt:lpstr>
      <vt:lpstr>Clustering Model 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venues around NYC's universities</dc:title>
  <dc:creator>حنان آل فرحان</dc:creator>
  <cp:lastModifiedBy>حنان آل فرحان</cp:lastModifiedBy>
  <cp:revision>6</cp:revision>
  <dcterms:created xsi:type="dcterms:W3CDTF">2020-02-24T14:12:08Z</dcterms:created>
  <dcterms:modified xsi:type="dcterms:W3CDTF">2020-02-24T14:58:53Z</dcterms:modified>
</cp:coreProperties>
</file>