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40236B-B75F-F610-848A-4FDDF7B9F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46C3050-3A08-EF89-80DE-9B49FD9E2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BA77C30-FC28-244E-DA5E-0E67B645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B418-D824-44F2-9C54-5A6A142C99AB}" type="datetimeFigureOut">
              <a:rPr lang="he-IL" smtClean="0"/>
              <a:t>כ"ט/אייר/תשפ"ב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668D4F8-AA34-4080-36CF-2B837191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27B1EE9-532A-DE13-CFB3-BDA3C796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0438-C558-42B4-AE4E-B6ED82EEDA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51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9404A0-12F2-6CDA-37F1-2A876336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94DBB54-2680-39B7-5D02-3D9F27D5B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ECBD48-17C6-7BE3-054E-53CB0CA4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B418-D824-44F2-9C54-5A6A142C99AB}" type="datetimeFigureOut">
              <a:rPr lang="he-IL" smtClean="0"/>
              <a:t>כ"ט/אייר/תשפ"ב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275E26E-CEFD-BCCA-AD15-56CCBBB5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4FD5248-4B7A-9B6B-7C3F-5B29FE04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0438-C558-42B4-AE4E-B6ED82EEDA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139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6DAA562-8B28-78FF-4D8D-F1F938567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AFCE2E2-B256-C6EA-B595-46056E135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BF7672D-7750-B517-595E-8629C63A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B418-D824-44F2-9C54-5A6A142C99AB}" type="datetimeFigureOut">
              <a:rPr lang="he-IL" smtClean="0"/>
              <a:t>כ"ט/אייר/תשפ"ב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B15140D-B739-B51E-621F-C5DAEC1F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415A32-960F-F2E4-900B-419AC684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0438-C558-42B4-AE4E-B6ED82EEDA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468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5254AD-D8C1-6557-4374-B1518459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FC417A-EC4A-2F34-D78B-376280125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9CA34AC-B36D-95C2-7B70-74A60C45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B418-D824-44F2-9C54-5A6A142C99AB}" type="datetimeFigureOut">
              <a:rPr lang="he-IL" smtClean="0"/>
              <a:t>כ"ט/אייר/תשפ"ב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33FAFE0-3497-EE11-40DA-8ACAC632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EAD4F4F-9A83-B822-ED2E-CC572ED9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0438-C558-42B4-AE4E-B6ED82EEDA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455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8F51D9-0837-A5D4-0BD9-C9C5187BC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2830A57-64A0-E685-00B5-AA2690DD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58D0711-D7EF-9A45-F923-E272DD5EC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B418-D824-44F2-9C54-5A6A142C99AB}" type="datetimeFigureOut">
              <a:rPr lang="he-IL" smtClean="0"/>
              <a:t>כ"ט/אייר/תשפ"ב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9E23A4A-C231-4662-DED3-5F1F8EB6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E9085F5-EE5D-C79E-2904-45B521F3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0438-C558-42B4-AE4E-B6ED82EEDA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358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0EBBD1-1F26-F82D-01B0-9391343D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AC38A0-550A-0CC6-741F-6ECDEAA5F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3FFF36A-CAD4-1956-5C52-E689F2F77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938EFFA-1F13-37E2-40F1-B1B381D1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B418-D824-44F2-9C54-5A6A142C99AB}" type="datetimeFigureOut">
              <a:rPr lang="he-IL" smtClean="0"/>
              <a:t>כ"ט/אייר/תשפ"ב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DF80B4D-C022-12EA-87F4-B2318666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6545D4D-3EC6-6343-F6C7-65760F25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0438-C558-42B4-AE4E-B6ED82EEDA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726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C370BE-2A87-50C5-E41A-642FAD9AD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71BD995-623A-3E8C-1E18-391C731F5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7BC82CE-6498-D000-04B5-7B1E8CF96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B7953A5-750B-A610-E9A8-968C4DBDF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1535237-3AC4-AFC5-B02C-FDBC104D5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A45520E-9DD7-75CB-ECD7-5B749337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B418-D824-44F2-9C54-5A6A142C99AB}" type="datetimeFigureOut">
              <a:rPr lang="he-IL" smtClean="0"/>
              <a:t>כ"ט/אייר/תשפ"ב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D31DD0E-BB88-4B24-912B-1ADC5F34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3624B61-02AC-DE9A-0359-348CA5C9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0438-C558-42B4-AE4E-B6ED82EEDA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005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11E827-C51D-C8CA-4E5D-D0E68605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DA4A070-B41B-7B60-2689-2A02FDAF5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B418-D824-44F2-9C54-5A6A142C99AB}" type="datetimeFigureOut">
              <a:rPr lang="he-IL" smtClean="0"/>
              <a:t>כ"ט/אייר/תשפ"ב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65FAB33-F23E-5F75-8AD1-A97B3790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1BCE7FB-8A19-1349-C461-0B586431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0438-C558-42B4-AE4E-B6ED82EEDA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388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E31EBAF-ECF1-621E-644F-A269781D4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B418-D824-44F2-9C54-5A6A142C99AB}" type="datetimeFigureOut">
              <a:rPr lang="he-IL" smtClean="0"/>
              <a:t>כ"ט/אייר/תשפ"ב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FB255F3-4EB2-B39E-6613-0C92B4DC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8C3164C-013B-CD89-861F-DCEB7E4D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0438-C558-42B4-AE4E-B6ED82EEDA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841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E1254B-BC0A-3FCA-F535-90197A09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163BD84-0B73-A28C-037A-C3FCE9A0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F79C556-EFDA-CFC1-1467-1E334DE29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760B21E-FFA7-C848-7ACD-70E4411C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B418-D824-44F2-9C54-5A6A142C99AB}" type="datetimeFigureOut">
              <a:rPr lang="he-IL" smtClean="0"/>
              <a:t>כ"ט/אייר/תשפ"ב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231966F-2BF8-865E-941A-D2F2354C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AB0B6EA-82EA-E6B8-0A49-76739706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0438-C558-42B4-AE4E-B6ED82EEDA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97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D4A0F3-2935-4FE4-426F-15E9F3EB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8771D8F-CF60-E468-FA8F-E4064C2BF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870144D-FE2F-7005-E25B-946C4BEE0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D743D4F-1C4A-B8A1-26F1-6B112390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B418-D824-44F2-9C54-5A6A142C99AB}" type="datetimeFigureOut">
              <a:rPr lang="he-IL" smtClean="0"/>
              <a:t>כ"ט/אייר/תשפ"ב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2119558-0372-F61C-AA17-B9DBA5B5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DEEDDB3-B321-42CD-ECD8-027B913B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0438-C558-42B4-AE4E-B6ED82EEDA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305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312C437-87C1-C529-9F57-0562D486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412246F-DDD2-64C5-4CDC-BBBFBDE08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420B86E-245F-152E-6072-CE21FCA7A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2B418-D824-44F2-9C54-5A6A142C99AB}" type="datetimeFigureOut">
              <a:rPr lang="he-IL" smtClean="0"/>
              <a:t>כ"ט/אייר/תשפ"ב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C4D089B-4B81-C377-5A52-C0FB4D80D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A22ABA-EE63-7014-E2A7-40505328E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E0438-C558-42B4-AE4E-B6ED82EEDA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967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לוח סצינה ברקע אדום">
            <a:extLst>
              <a:ext uri="{FF2B5EF4-FFF2-40B4-BE49-F238E27FC236}">
                <a16:creationId xmlns:a16="http://schemas.microsoft.com/office/drawing/2014/main" id="{9D3EF94C-6093-89A1-EC2F-542E22E6CB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2A930DCB-E342-F8FB-F6B1-C39558AEC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r>
              <a:rPr lang="he-IL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קולנוע ישראלי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7BF4C05-FA1A-E15B-7CCF-D0ECEF9C2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r>
              <a:rPr lang="he-IL" sz="3200" dirty="0"/>
              <a:t>פרויקט במדעי הרוח הדיגיטליים</a:t>
            </a:r>
          </a:p>
          <a:p>
            <a:r>
              <a:rPr lang="he-IL" sz="3200" dirty="0"/>
              <a:t>מגישים: חנן בוסקילה ואייל אוחיון</a:t>
            </a:r>
          </a:p>
        </p:txBody>
      </p:sp>
    </p:spTree>
    <p:extLst>
      <p:ext uri="{BB962C8B-B14F-4D97-AF65-F5344CB8AC3E}">
        <p14:creationId xmlns:p14="http://schemas.microsoft.com/office/powerpoint/2010/main" val="3425921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F363CBC-FE7F-8F35-03A3-4255012A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4411" y="1854678"/>
            <a:ext cx="4818290" cy="1178284"/>
          </a:xfrm>
        </p:spPr>
        <p:txBody>
          <a:bodyPr>
            <a:normAutofit/>
          </a:bodyPr>
          <a:lstStyle/>
          <a:p>
            <a:pPr algn="r"/>
            <a:r>
              <a:rPr lang="he-IL" sz="7200" dirty="0">
                <a:solidFill>
                  <a:schemeClr val="bg1"/>
                </a:solidFill>
              </a:rPr>
              <a:t>מטרת הפרויקט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2EAE978-3AE2-3EE2-C817-58593FBF6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4411" y="3618673"/>
            <a:ext cx="4821199" cy="2001077"/>
          </a:xfrm>
        </p:spPr>
        <p:txBody>
          <a:bodyPr>
            <a:noAutofit/>
          </a:bodyPr>
          <a:lstStyle/>
          <a:p>
            <a:pPr algn="r"/>
            <a:r>
              <a:rPr lang="he-IL" sz="2800" dirty="0">
                <a:solidFill>
                  <a:schemeClr val="bg1"/>
                </a:solidFill>
              </a:rPr>
              <a:t>מטרת הפרויקט שלנו היא לקחת מידע מאתר ספר הקולנוע הישראלי ולייצר קובץ </a:t>
            </a:r>
            <a:r>
              <a:rPr lang="en-US" sz="2800" dirty="0" err="1">
                <a:solidFill>
                  <a:schemeClr val="bg1"/>
                </a:solidFill>
              </a:rPr>
              <a:t>json</a:t>
            </a:r>
            <a:r>
              <a:rPr lang="he-IL" sz="2800" dirty="0">
                <a:solidFill>
                  <a:schemeClr val="bg1"/>
                </a:solidFill>
              </a:rPr>
              <a:t> שיסכם את כל המידע בצורה מסודרת יותר ממה שקיים כרגע .</a:t>
            </a:r>
          </a:p>
        </p:txBody>
      </p:sp>
      <p:pic>
        <p:nvPicPr>
          <p:cNvPr id="12" name="תמונה 11" descr="תמונה שמכילה טקסט, אדם, איש&#10;&#10;התיאור נוצר באופן אוטומטי">
            <a:extLst>
              <a:ext uri="{FF2B5EF4-FFF2-40B4-BE49-F238E27FC236}">
                <a16:creationId xmlns:a16="http://schemas.microsoft.com/office/drawing/2014/main" id="{E40D6272-D02B-699B-AE04-A5F0C57537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16" b="-1"/>
          <a:stretch/>
        </p:blipFill>
        <p:spPr>
          <a:xfrm>
            <a:off x="827088" y="1498600"/>
            <a:ext cx="5260975" cy="47075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8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גלגל סרט וקלאפר">
            <a:extLst>
              <a:ext uri="{FF2B5EF4-FFF2-40B4-BE49-F238E27FC236}">
                <a16:creationId xmlns:a16="http://schemas.microsoft.com/office/drawing/2014/main" id="{13E6CCB9-97A6-502C-B2ED-3DC8A7712A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2496" b="32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2B333EBF-51F2-F30F-8B6A-4EC6B9CE4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sz="6600" dirty="0">
                <a:solidFill>
                  <a:srgbClr val="FFFFFF"/>
                </a:solidFill>
              </a:rPr>
              <a:t>רקע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D90B312-B41C-11C4-BD3E-7D557678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e-IL" sz="3200" dirty="0">
                <a:solidFill>
                  <a:srgbClr val="FFFFFF"/>
                </a:solidFill>
              </a:rPr>
              <a:t>יש המון סרטי קולנוע ישראלי , התעמקנו באתרים המסכמים את המידע עבור סרטים אלו , וראינו שהמידע מאורגן בצורה מבולגנת. </a:t>
            </a:r>
          </a:p>
          <a:p>
            <a:r>
              <a:rPr lang="he-IL" sz="3200" dirty="0">
                <a:solidFill>
                  <a:srgbClr val="FFFFFF"/>
                </a:solidFill>
              </a:rPr>
              <a:t>בתור חובבי קולנוע ישראלי חשבנו איך אפשר לשפר את המידע והחלטנו לפתח קובץ </a:t>
            </a:r>
            <a:r>
              <a:rPr lang="en-US" sz="3200" dirty="0" err="1">
                <a:solidFill>
                  <a:srgbClr val="FFFFFF"/>
                </a:solidFill>
              </a:rPr>
              <a:t>json</a:t>
            </a:r>
            <a:r>
              <a:rPr lang="he-IL" sz="3200" dirty="0">
                <a:solidFill>
                  <a:srgbClr val="FFFFFF"/>
                </a:solidFill>
              </a:rPr>
              <a:t> המסכם את המידע הרלוונטי בצורה נוחה .</a:t>
            </a:r>
          </a:p>
          <a:p>
            <a:r>
              <a:rPr lang="he-IL" sz="3200" dirty="0">
                <a:solidFill>
                  <a:srgbClr val="FFFFFF"/>
                </a:solidFill>
              </a:rPr>
              <a:t>בדרך זו חובבי קולנוע ישראלי יוכלו לקבל את המידע בצורה מונגשת יותר ומפלטפורמות שונות .</a:t>
            </a:r>
          </a:p>
        </p:txBody>
      </p:sp>
    </p:spTree>
    <p:extLst>
      <p:ext uri="{BB962C8B-B14F-4D97-AF65-F5344CB8AC3E}">
        <p14:creationId xmlns:p14="http://schemas.microsoft.com/office/powerpoint/2010/main" val="15065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B6455C8-A0BB-24FF-5AB9-F6D0363F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he-IL" sz="6600" dirty="0">
                <a:solidFill>
                  <a:srgbClr val="FFFFFF"/>
                </a:solidFill>
              </a:rPr>
              <a:t>תוכנית העבודה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8425705-A4C9-7BA3-DF48-7741C125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3200" dirty="0">
                <a:solidFill>
                  <a:srgbClr val="FFFFFF"/>
                </a:solidFill>
              </a:rPr>
              <a:t>את הקוד אנו מתכננים לכתוב בשפת </a:t>
            </a:r>
            <a:r>
              <a:rPr lang="en-US" sz="3200" dirty="0">
                <a:solidFill>
                  <a:srgbClr val="FFFFFF"/>
                </a:solidFill>
              </a:rPr>
              <a:t>python</a:t>
            </a:r>
            <a:r>
              <a:rPr lang="he-IL" sz="3200" dirty="0">
                <a:solidFill>
                  <a:srgbClr val="FFFFFF"/>
                </a:solidFill>
              </a:rPr>
              <a:t> ונשתמש בספריות שיכולות לעזור לנו .</a:t>
            </a:r>
          </a:p>
          <a:p>
            <a:pPr marL="0" indent="0">
              <a:buNone/>
            </a:pPr>
            <a:r>
              <a:rPr lang="he-IL" sz="3200" dirty="0">
                <a:solidFill>
                  <a:srgbClr val="FFFFFF"/>
                </a:solidFill>
              </a:rPr>
              <a:t>הספריות שאנו מתכננים להשתמש בהם 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FFFF"/>
                </a:solidFill>
              </a:rPr>
              <a:t>Beautifulsoup - </a:t>
            </a:r>
            <a:endParaRPr lang="he-IL" sz="32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FFFF"/>
                </a:solidFill>
              </a:rPr>
              <a:t>Json -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FFFF"/>
                </a:solidFill>
              </a:rPr>
              <a:t>Pandas -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FFFF"/>
                </a:solidFill>
              </a:rPr>
              <a:t>Selenium - </a:t>
            </a:r>
            <a:endParaRPr lang="he-IL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737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גלגל סרט וקלאפר">
            <a:extLst>
              <a:ext uri="{FF2B5EF4-FFF2-40B4-BE49-F238E27FC236}">
                <a16:creationId xmlns:a16="http://schemas.microsoft.com/office/drawing/2014/main" id="{FFC8161A-DBCC-CA00-5074-009B3E0D44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2496" b="32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06F23FA6-5C86-4D8E-88CF-A3CE306C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sz="6600" dirty="0">
                <a:solidFill>
                  <a:srgbClr val="FFFFFF"/>
                </a:solidFill>
              </a:rPr>
              <a:t>יעד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F3672A6-B396-3F96-EC35-008E6E6CB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3200" dirty="0">
                <a:solidFill>
                  <a:srgbClr val="FFFFFF"/>
                </a:solidFill>
              </a:rPr>
              <a:t>ריכוז המידע של הסרטים הישראלים וארגונו לקובץ מסודר תוך כדי התייחסות לשחקנים (ובאיזה עוד סרטים הם שיחקו) ,</a:t>
            </a:r>
          </a:p>
          <a:p>
            <a:pPr marL="0" indent="0">
              <a:buNone/>
            </a:pPr>
            <a:r>
              <a:rPr lang="he-IL" sz="3200" dirty="0">
                <a:solidFill>
                  <a:srgbClr val="FFFFFF"/>
                </a:solidFill>
              </a:rPr>
              <a:t> במאי (איזה עוד סרטים הוא ביים) , </a:t>
            </a:r>
          </a:p>
          <a:p>
            <a:pPr marL="0" indent="0">
              <a:buNone/>
            </a:pPr>
            <a:r>
              <a:rPr lang="he-IL" sz="3200" dirty="0">
                <a:solidFill>
                  <a:srgbClr val="FFFFFF"/>
                </a:solidFill>
              </a:rPr>
              <a:t>תסריט , הפקה , צילום וכל אנשים הצוות .</a:t>
            </a:r>
          </a:p>
          <a:p>
            <a:pPr marL="0" indent="0">
              <a:buNone/>
            </a:pPr>
            <a:r>
              <a:rPr lang="he-IL" sz="3200" dirty="0">
                <a:solidFill>
                  <a:srgbClr val="FFFFFF"/>
                </a:solidFill>
              </a:rPr>
              <a:t>בנוסף לסרטים הרלוונטיים נוסיף קישורים למאמרים וביקורות על הסרט . </a:t>
            </a:r>
          </a:p>
        </p:txBody>
      </p:sp>
    </p:spTree>
    <p:extLst>
      <p:ext uri="{BB962C8B-B14F-4D97-AF65-F5344CB8AC3E}">
        <p14:creationId xmlns:p14="http://schemas.microsoft.com/office/powerpoint/2010/main" val="1595340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175</Words>
  <Application>Microsoft Office PowerPoint</Application>
  <PresentationFormat>מסך רחב</PresentationFormat>
  <Paragraphs>21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ערכת נושא Office</vt:lpstr>
      <vt:lpstr>קולנוע ישראלי</vt:lpstr>
      <vt:lpstr>מטרת הפרויקט</vt:lpstr>
      <vt:lpstr>רקע</vt:lpstr>
      <vt:lpstr>תוכנית העבודה</vt:lpstr>
      <vt:lpstr>יעד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קולנוע ישראלי</dc:title>
  <dc:creator>hanan buskila</dc:creator>
  <cp:lastModifiedBy>hanan buskila</cp:lastModifiedBy>
  <cp:revision>3</cp:revision>
  <dcterms:created xsi:type="dcterms:W3CDTF">2022-05-30T12:53:15Z</dcterms:created>
  <dcterms:modified xsi:type="dcterms:W3CDTF">2022-05-30T13:35:52Z</dcterms:modified>
</cp:coreProperties>
</file>