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36F81-DC01-4A71-9E43-EA1F3421FE25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079A6-D576-4BDF-BD06-E834395592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46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079A6-D576-4BDF-BD06-E8343955920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2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8762-FDEF-4E80-8B1E-6AC6EEFAE53F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53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959D-F72D-4281-B020-58AB36B46F9C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61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90-2A75-4F5E-9A54-08DB91A3938B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03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2C00-BA2D-4A1E-A640-13FD2F533307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71DE-2901-498A-A8E3-8416FDB2D8E4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5943-A996-452E-9AAE-300C2F159711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28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CAC1-9073-4A3E-A437-992C4059EEBF}" type="datetime1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7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66868-4C7E-4FE6-AF6B-D665513699A4}" type="datetime1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19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AAB1-BF58-4562-92AC-04F178EA3BAD}" type="datetime1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29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452C7-BB1F-4C98-B35E-8BEA217F86DF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83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A5D2-C01F-41D7-A7FF-62CF74CB74D2}" type="datetime1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DFE8A-18F4-47FD-9A8F-5B8D7EC2DE82}" type="datetime1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EDED-B788-4780-A339-52BA0B80F0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05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4341" y="2225022"/>
            <a:ext cx="9144000" cy="2387600"/>
          </a:xfrm>
        </p:spPr>
        <p:txBody>
          <a:bodyPr/>
          <a:lstStyle/>
          <a:p>
            <a:r>
              <a:rPr lang="fr-FR" dirty="0" smtClean="0"/>
              <a:t>Mise en place du portail web software </a:t>
            </a:r>
            <a:r>
              <a:rPr lang="fr-FR" dirty="0" err="1" smtClean="0"/>
              <a:t>testing</a:t>
            </a:r>
            <a:r>
              <a:rPr lang="fr-FR" dirty="0" smtClean="0"/>
              <a:t>  </a:t>
            </a:r>
            <a:endParaRPr lang="fr-FR" dirty="0"/>
          </a:p>
        </p:txBody>
      </p:sp>
      <p:pic>
        <p:nvPicPr>
          <p:cNvPr id="1028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4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84064"/>
            <a:ext cx="10515600" cy="4351338"/>
          </a:xfrm>
        </p:spPr>
        <p:txBody>
          <a:bodyPr/>
          <a:lstStyle/>
          <a:p>
            <a:r>
              <a:rPr lang="fr-FR" dirty="0" smtClean="0"/>
              <a:t>Visualisation et indicateurs (Nombre de demandes par domaine)</a:t>
            </a:r>
          </a:p>
          <a:p>
            <a:r>
              <a:rPr lang="fr-FR" dirty="0" smtClean="0"/>
              <a:t>Le nombre de demandes traitées</a:t>
            </a:r>
          </a:p>
          <a:p>
            <a:r>
              <a:rPr lang="fr-FR" dirty="0" smtClean="0"/>
              <a:t>Nombre de demandes en cours </a:t>
            </a:r>
          </a:p>
          <a:p>
            <a:r>
              <a:rPr lang="fr-FR" dirty="0" smtClean="0"/>
              <a:t>Recherche filtrée par période , type de demande , utilisateur ou domaine </a:t>
            </a:r>
          </a:p>
          <a:p>
            <a:r>
              <a:rPr lang="fr-FR" dirty="0" smtClean="0"/>
              <a:t>Exportation des données sous format </a:t>
            </a:r>
            <a:r>
              <a:rPr lang="fr-FR" dirty="0" err="1" smtClean="0"/>
              <a:t>excel</a:t>
            </a:r>
            <a:endParaRPr lang="fr-FR" dirty="0" smtClean="0"/>
          </a:p>
          <a:p>
            <a:r>
              <a:rPr lang="fr-FR" dirty="0" smtClean="0"/>
              <a:t>Consultation des demandes archivées</a:t>
            </a:r>
          </a:p>
          <a:p>
            <a:r>
              <a:rPr lang="fr-FR" dirty="0" smtClean="0"/>
              <a:t>Des graphiques et des statistiques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4" y="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158501"/>
            <a:ext cx="10515600" cy="1325563"/>
          </a:xfrm>
        </p:spPr>
        <p:txBody>
          <a:bodyPr/>
          <a:lstStyle/>
          <a:p>
            <a:r>
              <a:rPr lang="fr-FR" u="sng" dirty="0" smtClean="0"/>
              <a:t>Dashboard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81753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75361"/>
            <a:ext cx="10515600" cy="1325563"/>
          </a:xfrm>
        </p:spPr>
        <p:txBody>
          <a:bodyPr/>
          <a:lstStyle/>
          <a:p>
            <a:r>
              <a:rPr lang="fr-FR" dirty="0" smtClean="0"/>
              <a:t>Enjeux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35860"/>
            <a:ext cx="10515600" cy="4351338"/>
          </a:xfrm>
        </p:spPr>
        <p:txBody>
          <a:bodyPr/>
          <a:lstStyle/>
          <a:p>
            <a:r>
              <a:rPr lang="fr-FR" dirty="0" smtClean="0"/>
              <a:t>Sécurité : sera assurée en utilisant </a:t>
            </a:r>
            <a:r>
              <a:rPr lang="fr-FR" dirty="0" err="1" smtClean="0"/>
              <a:t>Oauth</a:t>
            </a:r>
            <a:r>
              <a:rPr lang="fr-FR" dirty="0" smtClean="0"/>
              <a:t> 2.0 pour une authentification sécurisée des utilisateurs et la sauvegarde </a:t>
            </a:r>
            <a:r>
              <a:rPr lang="fr-FR" dirty="0" err="1" smtClean="0"/>
              <a:t>réguliére</a:t>
            </a:r>
            <a:r>
              <a:rPr lang="fr-FR" dirty="0" smtClean="0"/>
              <a:t> des données </a:t>
            </a:r>
          </a:p>
          <a:p>
            <a:r>
              <a:rPr lang="fr-FR" dirty="0" err="1" smtClean="0"/>
              <a:t>Scalabilité</a:t>
            </a:r>
            <a:r>
              <a:rPr lang="fr-FR" dirty="0" smtClean="0"/>
              <a:t> : Mise en œuvre d’une architecture </a:t>
            </a:r>
            <a:r>
              <a:rPr lang="fr-FR" dirty="0" err="1" smtClean="0"/>
              <a:t>Microservices</a:t>
            </a:r>
            <a:r>
              <a:rPr lang="fr-FR" dirty="0" smtClean="0"/>
              <a:t> pour faciliter la maintenance et séparer les différentes parties de l’application en cours de développement</a:t>
            </a:r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11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44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04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3730" y="2428034"/>
            <a:ext cx="10515600" cy="4351338"/>
          </a:xfrm>
        </p:spPr>
        <p:txBody>
          <a:bodyPr/>
          <a:lstStyle/>
          <a:p>
            <a:r>
              <a:rPr lang="fr-FR" dirty="0" smtClean="0"/>
              <a:t>Partie </a:t>
            </a:r>
            <a:r>
              <a:rPr lang="fr-FR" dirty="0" err="1" smtClean="0"/>
              <a:t>Frontend</a:t>
            </a:r>
            <a:r>
              <a:rPr lang="fr-FR" dirty="0" smtClean="0"/>
              <a:t> :  interface intuitive avec </a:t>
            </a:r>
            <a:r>
              <a:rPr lang="fr-FR" dirty="0" err="1" smtClean="0"/>
              <a:t>Angular</a:t>
            </a:r>
            <a:r>
              <a:rPr lang="fr-FR" dirty="0" smtClean="0"/>
              <a:t> 18 </a:t>
            </a:r>
          </a:p>
          <a:p>
            <a:r>
              <a:rPr lang="fr-FR" dirty="0" smtClean="0"/>
              <a:t>Partie </a:t>
            </a:r>
            <a:r>
              <a:rPr lang="fr-FR" dirty="0" err="1" smtClean="0"/>
              <a:t>Backend</a:t>
            </a:r>
            <a:r>
              <a:rPr lang="fr-FR" dirty="0" smtClean="0"/>
              <a:t> (Logique métier) : Langage de programmation : java</a:t>
            </a:r>
          </a:p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Framework : </a:t>
            </a:r>
            <a:r>
              <a:rPr lang="fr-FR" dirty="0" err="1" smtClean="0"/>
              <a:t>Spring</a:t>
            </a:r>
            <a:r>
              <a:rPr lang="fr-FR" dirty="0" smtClean="0"/>
              <a:t> (</a:t>
            </a:r>
            <a:r>
              <a:rPr lang="fr-FR" dirty="0" err="1" smtClean="0"/>
              <a:t>Spring</a:t>
            </a:r>
            <a:r>
              <a:rPr lang="fr-FR" dirty="0" smtClean="0"/>
              <a:t> boot ; </a:t>
            </a:r>
            <a:r>
              <a:rPr lang="fr-FR" dirty="0" err="1" smtClean="0"/>
              <a:t>spring</a:t>
            </a:r>
            <a:r>
              <a:rPr lang="fr-FR" dirty="0" smtClean="0"/>
              <a:t> </a:t>
            </a:r>
            <a:r>
              <a:rPr lang="fr-FR" dirty="0" err="1" smtClean="0"/>
              <a:t>cloud</a:t>
            </a:r>
            <a:r>
              <a:rPr lang="fr-FR" dirty="0" smtClean="0"/>
              <a:t> ; </a:t>
            </a:r>
            <a:r>
              <a:rPr lang="fr-FR" dirty="0" err="1" smtClean="0"/>
              <a:t>spring</a:t>
            </a:r>
            <a:r>
              <a:rPr lang="fr-FR" dirty="0" smtClean="0"/>
              <a:t> Data ; </a:t>
            </a:r>
            <a:r>
              <a:rPr lang="fr-FR" dirty="0" err="1" smtClean="0"/>
              <a:t>spring</a:t>
            </a:r>
            <a:r>
              <a:rPr lang="fr-FR" dirty="0" smtClean="0"/>
              <a:t>       </a:t>
            </a:r>
            <a:r>
              <a:rPr lang="fr-FR" dirty="0" err="1" smtClean="0"/>
              <a:t>security</a:t>
            </a:r>
            <a:r>
              <a:rPr lang="fr-FR" dirty="0" smtClean="0"/>
              <a:t>)</a:t>
            </a:r>
          </a:p>
          <a:p>
            <a:r>
              <a:rPr lang="fr-FR" dirty="0" smtClean="0"/>
              <a:t>Partie base de données : Mongo </a:t>
            </a:r>
            <a:r>
              <a:rPr lang="fr-FR" dirty="0" err="1" smtClean="0"/>
              <a:t>db</a:t>
            </a:r>
            <a:r>
              <a:rPr lang="fr-FR" dirty="0" smtClean="0"/>
              <a:t> pour les données non structurés comme les interactions du </a:t>
            </a:r>
            <a:r>
              <a:rPr lang="fr-FR" dirty="0" err="1" smtClean="0"/>
              <a:t>chatbot</a:t>
            </a:r>
            <a:r>
              <a:rPr lang="fr-FR" dirty="0" smtClean="0"/>
              <a:t> , les configurations dynamique ;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 err="1" smtClean="0"/>
              <a:t>PostgreSql</a:t>
            </a:r>
            <a:r>
              <a:rPr lang="fr-FR" dirty="0" smtClean="0"/>
              <a:t> pour les données structurées : gestion des demandes , gestion des </a:t>
            </a:r>
            <a:r>
              <a:rPr lang="fr-FR" dirty="0" err="1" smtClean="0"/>
              <a:t>utilisteurs</a:t>
            </a:r>
            <a:r>
              <a:rPr lang="fr-FR" dirty="0" smtClean="0"/>
              <a:t> , gestion des métriques</a:t>
            </a:r>
          </a:p>
          <a:p>
            <a:r>
              <a:rPr lang="fr-FR" dirty="0" smtClean="0"/>
              <a:t>Partie de déploiement continu: </a:t>
            </a:r>
            <a:r>
              <a:rPr lang="fr-FR" dirty="0" err="1" smtClean="0"/>
              <a:t>Gitlab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12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3" y="-11817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03730" y="967534"/>
            <a:ext cx="10515600" cy="1325563"/>
          </a:xfrm>
        </p:spPr>
        <p:txBody>
          <a:bodyPr/>
          <a:lstStyle/>
          <a:p>
            <a:r>
              <a:rPr lang="fr-FR" u="sng" dirty="0" smtClean="0"/>
              <a:t>Technologies proposées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16706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4789" y="2090459"/>
            <a:ext cx="10515600" cy="47639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u="sng" dirty="0" smtClean="0"/>
              <a:t>Soumission de la demande</a:t>
            </a:r>
          </a:p>
          <a:p>
            <a:pPr marL="0" indent="0">
              <a:buNone/>
            </a:pPr>
            <a:r>
              <a:rPr lang="fr-FR" sz="2400" dirty="0" smtClean="0"/>
              <a:t>Une des ressources des projets veut demander un service de l’entité </a:t>
            </a:r>
            <a:r>
              <a:rPr lang="fr-FR" sz="2400" dirty="0" err="1" smtClean="0"/>
              <a:t>SoftwareTesting</a:t>
            </a:r>
            <a:r>
              <a:rPr lang="fr-FR" sz="2400" dirty="0" smtClean="0"/>
              <a:t> ; elle accède au portail web , elle s’authentifie en utilisant ses identifiants , une page d’accueil s’affiche avec une barre de navigation , elle clique le bouton « Nouvelle Demande » , un formulaire à remplir s’affiche en demandant les informations suivantes :</a:t>
            </a:r>
          </a:p>
          <a:p>
            <a:r>
              <a:rPr lang="fr-FR" sz="1800" dirty="0" smtClean="0"/>
              <a:t>Titre de la demande </a:t>
            </a:r>
          </a:p>
          <a:p>
            <a:r>
              <a:rPr lang="fr-FR" sz="1800" dirty="0" smtClean="0"/>
              <a:t>Sujet de la demande </a:t>
            </a:r>
          </a:p>
          <a:p>
            <a:r>
              <a:rPr lang="fr-FR" sz="1800" dirty="0" smtClean="0"/>
              <a:t>Durée estimée du service </a:t>
            </a:r>
          </a:p>
          <a:p>
            <a:r>
              <a:rPr lang="fr-FR" sz="1800" dirty="0" smtClean="0"/>
              <a:t>Priorité</a:t>
            </a:r>
          </a:p>
          <a:p>
            <a:r>
              <a:rPr lang="fr-FR" sz="1800" dirty="0" smtClean="0"/>
              <a:t>Contexte et objectifs de </a:t>
            </a:r>
            <a:r>
              <a:rPr lang="fr-FR" sz="1800" smtClean="0"/>
              <a:t>la mission</a:t>
            </a:r>
            <a:endParaRPr lang="fr-FR" sz="1800" dirty="0" smtClean="0"/>
          </a:p>
          <a:p>
            <a:r>
              <a:rPr lang="fr-FR" sz="1800" smtClean="0"/>
              <a:t>Deadline</a:t>
            </a:r>
          </a:p>
          <a:p>
            <a:r>
              <a:rPr lang="fr-FR" sz="1800" smtClean="0"/>
              <a:t>Ajout des fichiers si nécessaires</a:t>
            </a:r>
            <a:endParaRPr lang="fr-FR" sz="1800" dirty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13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4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4789" y="1024031"/>
            <a:ext cx="10515600" cy="1325563"/>
          </a:xfrm>
        </p:spPr>
        <p:txBody>
          <a:bodyPr/>
          <a:lstStyle/>
          <a:p>
            <a:r>
              <a:rPr lang="fr-FR" u="sng" dirty="0" smtClean="0"/>
              <a:t>Exemple de scénario utilisateur concret 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822076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5472" y="1762031"/>
            <a:ext cx="10515600" cy="555681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2. </a:t>
            </a:r>
            <a:r>
              <a:rPr lang="fr-FR" u="sng" dirty="0" smtClean="0"/>
              <a:t>Traitement de la demande</a:t>
            </a:r>
          </a:p>
          <a:p>
            <a:r>
              <a:rPr lang="fr-FR" dirty="0" smtClean="0"/>
              <a:t>Une des ressources de l’entité </a:t>
            </a:r>
            <a:r>
              <a:rPr lang="fr-FR" dirty="0" err="1" smtClean="0"/>
              <a:t>SoftwareTesting</a:t>
            </a:r>
            <a:r>
              <a:rPr lang="fr-FR" dirty="0" smtClean="0"/>
              <a:t> reçoit la demande par mail (adresse générique) , et une notification interne (sur la plateforme).</a:t>
            </a:r>
          </a:p>
          <a:p>
            <a:r>
              <a:rPr lang="fr-FR" dirty="0" smtClean="0"/>
              <a:t>Elle accède au Dashboard pour visualiser la demande qui sera étiquetée (en attente) .</a:t>
            </a:r>
          </a:p>
          <a:p>
            <a:r>
              <a:rPr lang="fr-FR" dirty="0" smtClean="0"/>
              <a:t>Une fois qu’elle commence le traitement de la demande , elle change l’état de la demande en « en cours » .</a:t>
            </a:r>
          </a:p>
          <a:p>
            <a:r>
              <a:rPr lang="fr-FR" dirty="0" smtClean="0"/>
              <a:t>Au cours de son travail, elle change l’état de la demande </a:t>
            </a:r>
          </a:p>
          <a:p>
            <a:r>
              <a:rPr lang="fr-FR" dirty="0" smtClean="0"/>
              <a:t>Elle peut chercher une demande quiconque , elle utilise le filtre par période , par type ou par état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14</a:t>
            </a:fld>
            <a:endParaRPr lang="fr-FR"/>
          </a:p>
        </p:txBody>
      </p:sp>
      <p:pic>
        <p:nvPicPr>
          <p:cNvPr id="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42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2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6153" y="2054223"/>
            <a:ext cx="10515600" cy="5566149"/>
          </a:xfrm>
        </p:spPr>
        <p:txBody>
          <a:bodyPr/>
          <a:lstStyle/>
          <a:p>
            <a:r>
              <a:rPr lang="fr-FR" u="sng" dirty="0" smtClean="0"/>
              <a:t>Accès au Réalisations et documentations </a:t>
            </a:r>
          </a:p>
          <a:p>
            <a:pPr marL="0" indent="0">
              <a:buNone/>
            </a:pPr>
            <a:r>
              <a:rPr lang="fr-FR" dirty="0" smtClean="0"/>
              <a:t>Une fois une demande traitée , le testeur rédige un rapport détaillé sur le traitement et la résolution de la demande , et le télécharge à la plateforme , la ressource de projet reçoit automatiquement une notification pour accéder au rapport , et si la demande est clôturée , le rapport sera disponible dans la partie réalisations 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15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1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7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1351" y="1134456"/>
            <a:ext cx="10515600" cy="1325563"/>
          </a:xfrm>
        </p:spPr>
        <p:txBody>
          <a:bodyPr/>
          <a:lstStyle/>
          <a:p>
            <a:pPr algn="ctr"/>
            <a:r>
              <a:rPr lang="fr-FR" dirty="0" smtClean="0"/>
              <a:t>Plan: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619001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Contexte et problématique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Objectifs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Description du projet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Analyse de faisabilité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Public cible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Fonctionnalités clés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Architecture de l’application 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 smtClean="0"/>
              <a:t>Conclusions</a:t>
            </a:r>
            <a:endParaRPr lang="fr-FR" sz="2000" dirty="0"/>
          </a:p>
        </p:txBody>
      </p:sp>
      <p:pic>
        <p:nvPicPr>
          <p:cNvPr id="2050" name="Picture 2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2" y="18620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6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4223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/>
              <a:t>L’entité software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est responsable de la qualité des applications développés au sein de la banque , cependant, il manque une solution centralisée qui permet de gérer efficacement les demandes des gestionnaires des projets de différents domaines , et </a:t>
            </a:r>
            <a:r>
              <a:rPr lang="fr-FR" sz="2400" dirty="0" err="1" smtClean="0"/>
              <a:t>disponibiliser</a:t>
            </a:r>
            <a:r>
              <a:rPr lang="fr-FR" sz="2400" dirty="0" smtClean="0"/>
              <a:t> des informations sur l’entité , ainsi que la présentation de ses réalisations .</a:t>
            </a:r>
          </a:p>
          <a:p>
            <a:pPr marL="0" indent="0">
              <a:buNone/>
            </a:pPr>
            <a:r>
              <a:rPr lang="fr-FR" sz="2400" dirty="0" smtClean="0"/>
              <a:t>Ajoutons à cela le manque d’informations pour les nouveaux collaborateurs sur le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en général .</a:t>
            </a:r>
          </a:p>
          <a:p>
            <a:pPr marL="0" indent="0">
              <a:buNone/>
            </a:pPr>
            <a:r>
              <a:rPr lang="fr-FR" sz="2400" dirty="0" smtClean="0"/>
              <a:t>Et pour répondre à ces besoins , nous proposons la mise en place d’un portail web intuitif et complet qui sera un point d’accès unique pour les différents collaborateurs.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3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123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212942"/>
            <a:ext cx="10515600" cy="1325563"/>
          </a:xfrm>
        </p:spPr>
        <p:txBody>
          <a:bodyPr/>
          <a:lstStyle/>
          <a:p>
            <a:r>
              <a:rPr lang="fr-FR" u="sng" dirty="0" smtClean="0"/>
              <a:t>Contexte et problématique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80039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Centralisation des informations : Rassembler toutes les informations, documentations et réalisations de l’entité software </a:t>
            </a:r>
            <a:r>
              <a:rPr lang="fr-FR" dirty="0" err="1" smtClean="0"/>
              <a:t>testing</a:t>
            </a:r>
            <a:r>
              <a:rPr lang="fr-FR" dirty="0" smtClean="0"/>
              <a:t> dans une seule plateforme.</a:t>
            </a:r>
          </a:p>
          <a:p>
            <a:r>
              <a:rPr lang="fr-FR" dirty="0" smtClean="0"/>
              <a:t>Simplification des demandes des ressources des différents projets : fournir un canal simple et dynamique pour soumettre les demandes .</a:t>
            </a:r>
          </a:p>
          <a:p>
            <a:r>
              <a:rPr lang="fr-FR" dirty="0" smtClean="0"/>
              <a:t>Amélioration de l’accessibilité aux connaissances en </a:t>
            </a:r>
            <a:r>
              <a:rPr lang="fr-FR" dirty="0" err="1" smtClean="0"/>
              <a:t>testing</a:t>
            </a:r>
            <a:r>
              <a:rPr lang="fr-FR" dirty="0" smtClean="0"/>
              <a:t> : Mettre en œuvre un </a:t>
            </a:r>
            <a:r>
              <a:rPr lang="fr-FR" dirty="0" err="1" smtClean="0"/>
              <a:t>chatbot</a:t>
            </a:r>
            <a:r>
              <a:rPr lang="fr-FR" dirty="0" smtClean="0"/>
              <a:t> interactif qui fournit des informations détaillées sur différents sujets concernant 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</a:p>
          <a:p>
            <a:r>
              <a:rPr lang="fr-FR" dirty="0" smtClean="0"/>
              <a:t>Suivi et analyse de données : Mettre en œuvre un </a:t>
            </a:r>
            <a:r>
              <a:rPr lang="fr-FR" dirty="0" err="1" smtClean="0"/>
              <a:t>dashboard</a:t>
            </a:r>
            <a:r>
              <a:rPr lang="fr-FR" dirty="0" smtClean="0"/>
              <a:t> complet pour suivre les états des demandes , les KPI (indicateurs) et les statistiques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4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-276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024031"/>
            <a:ext cx="10515600" cy="1325563"/>
          </a:xfrm>
        </p:spPr>
        <p:txBody>
          <a:bodyPr/>
          <a:lstStyle/>
          <a:p>
            <a:r>
              <a:rPr lang="fr-FR" u="sng" dirty="0" smtClean="0"/>
              <a:t>Objectifs du projet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43129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373654"/>
            <a:ext cx="10515600" cy="1325563"/>
          </a:xfrm>
        </p:spPr>
        <p:txBody>
          <a:bodyPr/>
          <a:lstStyle/>
          <a:p>
            <a:r>
              <a:rPr lang="fr-FR" u="sng" dirty="0" smtClean="0"/>
              <a:t>Les utilisateurs cibles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807260"/>
            <a:ext cx="10515600" cy="4588622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Les ressources de l’entité </a:t>
            </a:r>
            <a:r>
              <a:rPr lang="fr-FR" sz="2400" dirty="0" err="1" smtClean="0"/>
              <a:t>SoftwareTesting</a:t>
            </a:r>
            <a:r>
              <a:rPr lang="fr-FR" sz="2400" dirty="0" smtClean="0"/>
              <a:t> : Gérer les demandes des autres ressources des projets , publier les réalisations et les documentations mettre à jour l’état de la demande </a:t>
            </a:r>
          </a:p>
          <a:p>
            <a:r>
              <a:rPr lang="fr-FR" sz="2400" dirty="0" smtClean="0"/>
              <a:t>Les ressources des projets : soumettre des demandes avec une description détaillée et claire tout en remplissant un formulaire dynamique , interagir avec le </a:t>
            </a:r>
            <a:r>
              <a:rPr lang="fr-FR" sz="2400" dirty="0" err="1" smtClean="0"/>
              <a:t>chatbot</a:t>
            </a:r>
            <a:r>
              <a:rPr lang="fr-FR" sz="2400" dirty="0" smtClean="0"/>
              <a:t> concernant des informations sur le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.</a:t>
            </a:r>
          </a:p>
          <a:p>
            <a:r>
              <a:rPr lang="fr-FR" sz="2400" dirty="0" smtClean="0"/>
              <a:t>Des collaborateurs externes : consulter la bibliothèque des réalisations , des documentations techniques , des articles et les </a:t>
            </a:r>
            <a:r>
              <a:rPr lang="fr-FR" sz="2400" dirty="0" err="1" smtClean="0"/>
              <a:t>tendences</a:t>
            </a:r>
            <a:r>
              <a:rPr lang="fr-FR" sz="2400" dirty="0" smtClean="0"/>
              <a:t> du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.</a:t>
            </a:r>
          </a:p>
          <a:p>
            <a:pPr marL="0" indent="0">
              <a:buNone/>
            </a:pPr>
            <a:endParaRPr lang="fr-FR" sz="2400" dirty="0" smtClean="0"/>
          </a:p>
          <a:p>
            <a:endParaRPr lang="fr-FR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5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50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4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564747"/>
            <a:ext cx="10515600" cy="435133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Accès aux informations et réalisations de l’entité </a:t>
            </a:r>
            <a:r>
              <a:rPr lang="fr-FR" sz="2400" dirty="0" err="1" smtClean="0"/>
              <a:t>SoftwareTesting</a:t>
            </a:r>
            <a:r>
              <a:rPr lang="fr-FR" sz="2400" dirty="0" smtClean="0"/>
              <a:t> : Une bibliothèque qui regroupe des documents , des articles , des tutoriels pour clarifier les réalisations de l’entité .</a:t>
            </a:r>
          </a:p>
          <a:p>
            <a:r>
              <a:rPr lang="fr-FR" sz="2400" dirty="0" smtClean="0"/>
              <a:t>Solliciter une offre de service en précisant leurs besoins</a:t>
            </a:r>
          </a:p>
          <a:p>
            <a:r>
              <a:rPr lang="fr-FR" sz="2400" dirty="0" smtClean="0"/>
              <a:t>Gérer les demandes des projet et suivre leurs états </a:t>
            </a:r>
          </a:p>
          <a:p>
            <a:r>
              <a:rPr lang="fr-FR" sz="2400" dirty="0" smtClean="0"/>
              <a:t>Avoir une source d’informations fiable sur le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</a:t>
            </a:r>
          </a:p>
          <a:p>
            <a:r>
              <a:rPr lang="fr-FR" sz="2400" dirty="0" smtClean="0"/>
              <a:t>Avoir des réponses structurées sur des questions techniques</a:t>
            </a:r>
          </a:p>
          <a:p>
            <a:r>
              <a:rPr lang="fr-FR" sz="2400" dirty="0" smtClean="0"/>
              <a:t>Avoir un vue synthétique des KPI (indicateurs de performances)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6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239184"/>
            <a:ext cx="10515600" cy="1325563"/>
          </a:xfrm>
        </p:spPr>
        <p:txBody>
          <a:bodyPr/>
          <a:lstStyle/>
          <a:p>
            <a:r>
              <a:rPr lang="fr-FR" u="sng" dirty="0" smtClean="0"/>
              <a:t>Les besoins et attentes des utilisateurs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02413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48467"/>
            <a:ext cx="10515600" cy="1325563"/>
          </a:xfrm>
        </p:spPr>
        <p:txBody>
          <a:bodyPr/>
          <a:lstStyle/>
          <a:p>
            <a:r>
              <a:rPr lang="fr-FR" u="sng" dirty="0" smtClean="0"/>
              <a:t>Les fonctionnalités clés</a:t>
            </a:r>
            <a:endParaRPr lang="fr-FR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035860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Onglet des réalisations et ressources documentaires :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Liste des réalisations par catégorie</a:t>
            </a:r>
          </a:p>
          <a:p>
            <a:r>
              <a:rPr lang="fr-FR" sz="2400" dirty="0" smtClean="0"/>
              <a:t>Description détaillée de chaque réalisation </a:t>
            </a:r>
          </a:p>
          <a:p>
            <a:r>
              <a:rPr lang="fr-FR" sz="2400" dirty="0" smtClean="0"/>
              <a:t>Tutoriel pour expliquer l’enchainement de traitement de la demande dés le début</a:t>
            </a:r>
          </a:p>
          <a:p>
            <a:r>
              <a:rPr lang="fr-FR" sz="2400" dirty="0" smtClean="0"/>
              <a:t>Recherche avancée par filtres</a:t>
            </a:r>
          </a:p>
          <a:p>
            <a:r>
              <a:rPr lang="fr-FR" sz="2400" dirty="0" smtClean="0"/>
              <a:t>Téléchargement des documents </a:t>
            </a:r>
          </a:p>
          <a:p>
            <a:r>
              <a:rPr lang="fr-FR" sz="2400" dirty="0" smtClean="0"/>
              <a:t>Consultation des articles sur le </a:t>
            </a:r>
            <a:r>
              <a:rPr lang="fr-FR" sz="2400" dirty="0" err="1" smtClean="0"/>
              <a:t>testing</a:t>
            </a:r>
            <a:r>
              <a:rPr lang="fr-FR" sz="2400" dirty="0" smtClean="0"/>
              <a:t> </a:t>
            </a:r>
          </a:p>
          <a:p>
            <a:endParaRPr lang="fr-FR" sz="2400" dirty="0" smtClean="0"/>
          </a:p>
          <a:p>
            <a:endParaRPr lang="fr-FR" sz="2400" dirty="0" smtClean="0"/>
          </a:p>
          <a:p>
            <a:pPr>
              <a:buFont typeface="Courier New" panose="02070309020205020404" pitchFamily="49" charset="0"/>
              <a:buChar char="o"/>
            </a:pP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7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73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8341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2. Onglet « Demande de services »:</a:t>
            </a:r>
          </a:p>
          <a:p>
            <a:r>
              <a:rPr lang="fr-FR" dirty="0" smtClean="0"/>
              <a:t>Un formulaire dynamique dédié aux ressources des projets pour soumettre leurs demandes en détail .</a:t>
            </a:r>
          </a:p>
          <a:p>
            <a:r>
              <a:rPr lang="fr-FR" dirty="0" smtClean="0"/>
              <a:t>Suivi des états des demandes (en attente , en cours , traitée , archivée)</a:t>
            </a:r>
          </a:p>
          <a:p>
            <a:r>
              <a:rPr lang="fr-FR" dirty="0" smtClean="0"/>
              <a:t>Notifications pour les mises à jour importantes : élaborer une adresse générique pour la réception des demandes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8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3447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266077"/>
            <a:ext cx="10515600" cy="1325563"/>
          </a:xfrm>
        </p:spPr>
        <p:txBody>
          <a:bodyPr/>
          <a:lstStyle/>
          <a:p>
            <a:r>
              <a:rPr lang="fr-FR" u="sng" dirty="0" smtClean="0"/>
              <a:t>Les fonctionnalités clés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85156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9258" y="25066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fr-FR" dirty="0" smtClean="0"/>
              <a:t>Fournir un support utilisateur 24/7 en répondant aux questions liés à la </a:t>
            </a:r>
            <a:r>
              <a:rPr lang="fr-FR" dirty="0" err="1" smtClean="0"/>
              <a:t>platforme</a:t>
            </a:r>
            <a:endParaRPr lang="fr-FR" dirty="0" smtClean="0"/>
          </a:p>
          <a:p>
            <a:r>
              <a:rPr lang="fr-FR" dirty="0" smtClean="0"/>
              <a:t>Fournir des informations sur les services fournis par l’entité</a:t>
            </a:r>
          </a:p>
          <a:p>
            <a:r>
              <a:rPr lang="fr-FR" dirty="0" smtClean="0"/>
              <a:t>Répondre aux questions techniques fréquentes sur le domaine de </a:t>
            </a:r>
            <a:r>
              <a:rPr lang="fr-FR" dirty="0" err="1" smtClean="0"/>
              <a:t>testing</a:t>
            </a:r>
            <a:r>
              <a:rPr lang="fr-FR" dirty="0" smtClean="0"/>
              <a:t> que ca soit les types , les technologies utilisés , des guides détaillés …</a:t>
            </a:r>
          </a:p>
          <a:p>
            <a:r>
              <a:rPr lang="fr-FR" dirty="0" smtClean="0"/>
              <a:t>Suggestion automatique des ressources </a:t>
            </a:r>
            <a:r>
              <a:rPr lang="fr-FR" dirty="0" err="1" smtClean="0"/>
              <a:t>pertinantes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Escalader les questions techniques complexes à un expert à travers l’adresse générique</a:t>
            </a:r>
          </a:p>
          <a:p>
            <a:r>
              <a:rPr lang="fr-FR" dirty="0" smtClean="0"/>
              <a:t>Demande de feedback des utilisateurs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AEDED-B788-4780-A339-52BA0B80F0BC}" type="slidenum">
              <a:rPr lang="fr-FR" smtClean="0"/>
              <a:t>9</a:t>
            </a:fld>
            <a:endParaRPr lang="fr-FR"/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9" y="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9258" y="1046162"/>
            <a:ext cx="10515600" cy="1325563"/>
          </a:xfrm>
        </p:spPr>
        <p:txBody>
          <a:bodyPr/>
          <a:lstStyle/>
          <a:p>
            <a:r>
              <a:rPr lang="fr-FR" u="sng" dirty="0" err="1" smtClean="0"/>
              <a:t>Chatbot</a:t>
            </a:r>
            <a:r>
              <a:rPr lang="fr-FR" u="sng" dirty="0" smtClean="0"/>
              <a:t> interactif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241322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890</Words>
  <Application>Microsoft Office PowerPoint</Application>
  <PresentationFormat>Grand écran</PresentationFormat>
  <Paragraphs>107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Thème Office</vt:lpstr>
      <vt:lpstr>Mise en place du portail web software testing  </vt:lpstr>
      <vt:lpstr>Plan:</vt:lpstr>
      <vt:lpstr>Contexte et problématique</vt:lpstr>
      <vt:lpstr>Objectifs du projet</vt:lpstr>
      <vt:lpstr>Les utilisateurs cibles</vt:lpstr>
      <vt:lpstr>Les besoins et attentes des utilisateurs</vt:lpstr>
      <vt:lpstr>Les fonctionnalités clés</vt:lpstr>
      <vt:lpstr>Les fonctionnalités clés</vt:lpstr>
      <vt:lpstr>Chatbot interactif</vt:lpstr>
      <vt:lpstr>Dashboard</vt:lpstr>
      <vt:lpstr>Enjeux techniques</vt:lpstr>
      <vt:lpstr>Technologies proposées</vt:lpstr>
      <vt:lpstr>Exemple de scénario utilisateur concret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Mise en place du portail web software testing</dc:title>
  <dc:creator>hp</dc:creator>
  <cp:lastModifiedBy>hp</cp:lastModifiedBy>
  <cp:revision>28</cp:revision>
  <dcterms:created xsi:type="dcterms:W3CDTF">2025-02-10T10:16:22Z</dcterms:created>
  <dcterms:modified xsi:type="dcterms:W3CDTF">2025-02-10T15:43:04Z</dcterms:modified>
</cp:coreProperties>
</file>