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6B47-A5EB-FB22-9B25-3EFF47D98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5C294-4377-05B6-A405-08D2C27BB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AFAB-2AC6-83A1-2FAE-CD66AC6B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E157-129F-7F43-5B6E-3C179D37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C703-9A0F-5F1D-A2AF-907798F9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28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67B0-9944-3AE2-8427-D75D9D4E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F47D-ADD0-A065-3570-E77032D12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CF0C-BC80-3B46-89D4-620DC8EA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2DA7-B708-088C-64F2-5B89A399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31DA-F2FA-C5D2-CEBD-7B0EAEC3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6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75CC5-DEC3-172E-F2AA-ED8566768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0F188-119F-7DCA-FACF-67DA88E13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B87F-3095-E007-AF62-58FDDC22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29272-CA32-A694-4908-D5E6FBC8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1BA4-B068-9A3E-6FA0-C0C5D1C6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5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A526-5020-7DFA-BAF2-AAA1F6C5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3EED-C765-02A7-864F-CDE98ADB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0780A-0C58-FC62-266C-4700BE74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8DEF-5D01-361E-C3AD-7AD20B18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1C78-08BB-4EA4-FB0A-6CCCE49B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4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2F32-85B8-A58C-78AB-A6E8CCD6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7689C-6316-FA4C-3770-DC3218BA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310C-7AD5-C2D9-85EB-74562E05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DA0B-9164-16D7-AD23-F846658F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3361C-CCC2-7A9C-5310-8A8DD9A1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9C6F-EEA2-451B-1B59-0482B31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9F13-2277-A616-F028-15111411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0B0E-EB5F-A7EF-CDD4-24FEA8BDF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61467-A0DD-7E15-25B5-15FF2F96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A5C7C-D0E5-72B8-C03B-7E720F8B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1A10-CA95-262C-BA1E-102ACBD3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2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BABD-9864-EA57-66FD-533897AF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BEAC-B47A-20A9-A136-C2D2C974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4BF22-8842-FBE8-91B1-669B7E105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23C7A-4B47-468E-C0B4-A1BD4599E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9AD4C-8F5A-B820-10CA-C10715A38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6BA5-8B40-8B51-78A8-ABBEFF10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3D26E-A29B-8340-8CC5-37AECF54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6242B-1E65-390D-4DA9-FA15553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0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6EBA-4790-7524-7F0C-02FC4C81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CA1B-A067-17C3-9C50-B5866B2B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DE3EA-8407-20A1-0F58-39ADA2DA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2F83A-7F71-DA23-27AB-BE3E3929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9330A-7559-FE2E-544F-24BE6AED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D5786-A8C7-8B94-6EA5-71CBD942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1EA85-1DD8-E53A-6726-5979873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8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0CD-DCA1-BBFE-1428-3B38A02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6A37-AFCB-738A-263C-2D155B6B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037E8-DD4B-B420-49F2-B85E29038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E925-B831-6011-E037-525FF314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ECBB9-DBBC-E3B4-A177-DD2CB1C4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69CD3-D7BD-1493-A6BB-8A98FC03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03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66D1-75ED-9515-DE32-E50CC2C4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9A810-7D88-4097-32EC-49E0DF4A6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443BD-473B-B1BF-2A6F-02F3C42EB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757E7-5285-37B4-AC6E-1D199525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55A0-DE0D-18FC-6F75-6441F908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E730-FE67-0C58-F328-27F73417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21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8DE76-2875-E071-FC77-226881CA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06D9-C8BF-9906-BCA5-D8BB7EE87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4345-EB22-6E0D-16A3-7943103E1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2C50-D8CE-4AB4-9399-356C5684F6E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8AB3-055E-8B34-DE0E-F8A9AE260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1B0C6-9587-5C5E-B6E3-188216B72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CCB1-7DD6-4214-898C-844E186024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3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BDA8-C96A-1B8E-F4DE-D7E022111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YouTube Data Analysis Using Excel &amp; Tableau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E884C-E1D4-4DBA-FF11-91C81D9AD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26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049D-9FAD-D9E2-CCFB-814077B4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848"/>
          </a:xfrm>
        </p:spPr>
        <p:txBody>
          <a:bodyPr>
            <a:normAutofit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         </a:t>
            </a:r>
            <a:r>
              <a:rPr lang="en-US" sz="9600" b="1" dirty="0">
                <a:latin typeface="Comic Sans MS" panose="030F0702030302020204" pitchFamily="66" charset="0"/>
              </a:rPr>
              <a:t>Thank you</a:t>
            </a:r>
            <a:endParaRPr lang="en-IN" sz="9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1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9872-5A8D-1445-83DC-884C4807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6A3-03A9-1EC4-55B6-BD4253CE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analyze YouTube video performance by views and likes across days and months.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7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96EB-1254-7C46-2C89-C88A1881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Info: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B9AB-262D-1916-1B81-2927A3B0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of data-</a:t>
            </a:r>
            <a:r>
              <a:rPr lang="en-US" dirty="0" err="1"/>
              <a:t>Youtube</a:t>
            </a:r>
            <a:r>
              <a:rPr lang="en-US" dirty="0"/>
              <a:t> Channel(Think School)</a:t>
            </a:r>
          </a:p>
          <a:p>
            <a:r>
              <a:rPr lang="en-US" dirty="0"/>
              <a:t>Total videos analyzed-50</a:t>
            </a:r>
          </a:p>
          <a:p>
            <a:r>
              <a:rPr lang="en-US" dirty="0"/>
              <a:t>Field used-</a:t>
            </a:r>
            <a:r>
              <a:rPr lang="en-US" dirty="0" err="1"/>
              <a:t>Title,Upload</a:t>
            </a:r>
            <a:r>
              <a:rPr lang="en-US" dirty="0"/>
              <a:t> </a:t>
            </a:r>
            <a:r>
              <a:rPr lang="en-US" dirty="0" err="1"/>
              <a:t>Date,Views,Likes,Day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40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5350-01A1-347D-5EC4-69254B6A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4DA1-339C-E512-1704-7351CC23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  <a:p>
            <a:r>
              <a:rPr lang="en-US" dirty="0"/>
              <a:t>Tableau Public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06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C0D0-5222-8B06-322C-EE41F6A7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Visualization-Day-wise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405E4-670A-FC24-1837-FECBDF5AE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5" y="1872759"/>
            <a:ext cx="7963769" cy="4351338"/>
          </a:xfrm>
        </p:spPr>
      </p:pic>
    </p:spTree>
    <p:extLst>
      <p:ext uri="{BB962C8B-B14F-4D97-AF65-F5344CB8AC3E}">
        <p14:creationId xmlns:p14="http://schemas.microsoft.com/office/powerpoint/2010/main" val="28197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F4FD-AD46-0BC4-8BA8-ACF12B02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Visualization-Month-wise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05ADE-B0FC-8362-C1D2-57391ECB8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9065"/>
            <a:ext cx="8051905" cy="4351338"/>
          </a:xfrm>
        </p:spPr>
      </p:pic>
    </p:spTree>
    <p:extLst>
      <p:ext uri="{BB962C8B-B14F-4D97-AF65-F5344CB8AC3E}">
        <p14:creationId xmlns:p14="http://schemas.microsoft.com/office/powerpoint/2010/main" val="305192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E9E8-3613-6D50-D388-3706923B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3F66-1749-7492-C59A-743BEAB8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Day-wise-Trends(Views vs Likes):</a:t>
            </a:r>
          </a:p>
          <a:p>
            <a:r>
              <a:rPr lang="en-US" dirty="0"/>
              <a:t>Thursday had the highest number of views, making it the best day for engagement.</a:t>
            </a:r>
          </a:p>
          <a:p>
            <a:r>
              <a:rPr lang="en-US" dirty="0"/>
              <a:t>Wednesday and Saturday also performed well in total views.</a:t>
            </a:r>
          </a:p>
          <a:p>
            <a:r>
              <a:rPr lang="en-US" dirty="0"/>
              <a:t>Sunday to Tuesday saw lower view counts, indicating less audience activity.</a:t>
            </a:r>
          </a:p>
          <a:p>
            <a:r>
              <a:rPr lang="en-US" dirty="0"/>
              <a:t>Likes remain low and consistent across all </a:t>
            </a:r>
            <a:r>
              <a:rPr lang="en-US" dirty="0" err="1"/>
              <a:t>days,suggesting</a:t>
            </a:r>
            <a:r>
              <a:rPr lang="en-US" dirty="0"/>
              <a:t> limited active engagement.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226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BCAD-F21F-BE69-7B84-7C0A2B38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latin typeface="+mn-lt"/>
              </a:rPr>
              <a:t>Month-wise-Trends(Views vs Likes):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4387-8B65-9A4F-F867-D05F0810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656"/>
            <a:ext cx="10515600" cy="5102307"/>
          </a:xfrm>
        </p:spPr>
        <p:txBody>
          <a:bodyPr/>
          <a:lstStyle/>
          <a:p>
            <a:r>
              <a:rPr lang="en-US" dirty="0"/>
              <a:t>November had the highest views and </a:t>
            </a:r>
            <a:r>
              <a:rPr lang="en-US" dirty="0" err="1"/>
              <a:t>likes,showing</a:t>
            </a:r>
            <a:r>
              <a:rPr lang="en-US" dirty="0"/>
              <a:t> peak performance.</a:t>
            </a:r>
          </a:p>
          <a:p>
            <a:r>
              <a:rPr lang="en-US" dirty="0"/>
              <a:t>March also saw a significant rise in views.</a:t>
            </a:r>
          </a:p>
          <a:p>
            <a:r>
              <a:rPr lang="en-US" dirty="0"/>
              <a:t>April and August had noticeable drops in both views and likes.</a:t>
            </a:r>
          </a:p>
          <a:p>
            <a:r>
              <a:rPr lang="en-US" dirty="0"/>
              <a:t>A strong upward trend was seen from September to November, showing improved engagement.</a:t>
            </a:r>
          </a:p>
        </p:txBody>
      </p:sp>
    </p:spTree>
    <p:extLst>
      <p:ext uri="{BB962C8B-B14F-4D97-AF65-F5344CB8AC3E}">
        <p14:creationId xmlns:p14="http://schemas.microsoft.com/office/powerpoint/2010/main" val="61320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4446-8143-5B97-A3E1-EC8C167E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8FCD-A467-0811-1F86-7E6A595E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Thursday</a:t>
            </a:r>
            <a:r>
              <a:rPr lang="en-US" dirty="0"/>
              <a:t> is the best day for maximizing views on YouTube content.</a:t>
            </a:r>
          </a:p>
          <a:p>
            <a:r>
              <a:rPr lang="en-IN" b="1" dirty="0"/>
              <a:t>November</a:t>
            </a:r>
            <a:r>
              <a:rPr lang="en-IN" dirty="0"/>
              <a:t> had the highest number of views and likes, making it the most engaging month.</a:t>
            </a:r>
          </a:p>
          <a:p>
            <a:r>
              <a:rPr lang="en-IN" dirty="0"/>
              <a:t>Viewer engagement(likes) is fairly consistent across days, but can be improved with better interaction strategies.</a:t>
            </a:r>
          </a:p>
          <a:p>
            <a:r>
              <a:rPr lang="en-IN" dirty="0"/>
              <a:t>Uploading more content from September to November may lead to higher engagement based on trend patterns.</a:t>
            </a:r>
          </a:p>
        </p:txBody>
      </p:sp>
    </p:spTree>
    <p:extLst>
      <p:ext uri="{BB962C8B-B14F-4D97-AF65-F5344CB8AC3E}">
        <p14:creationId xmlns:p14="http://schemas.microsoft.com/office/powerpoint/2010/main" val="282311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Wingdings</vt:lpstr>
      <vt:lpstr>Office Theme</vt:lpstr>
      <vt:lpstr>YouTube Data Analysis Using Excel &amp; Tableau</vt:lpstr>
      <vt:lpstr>Objective:</vt:lpstr>
      <vt:lpstr>Dataset Info:</vt:lpstr>
      <vt:lpstr>Tools Used:</vt:lpstr>
      <vt:lpstr>Visualization-Day-wise</vt:lpstr>
      <vt:lpstr>Visualization-Month-wise</vt:lpstr>
      <vt:lpstr>Key Insights:</vt:lpstr>
      <vt:lpstr>Month-wise-Trends(Views vs Likes): </vt:lpstr>
      <vt:lpstr>Conclusion</vt:lpstr>
      <vt:lpstr>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hfathimak@gmail.com</dc:creator>
  <cp:lastModifiedBy>hfathimak@gmail.com</cp:lastModifiedBy>
  <cp:revision>2</cp:revision>
  <dcterms:created xsi:type="dcterms:W3CDTF">2025-06-03T08:36:25Z</dcterms:created>
  <dcterms:modified xsi:type="dcterms:W3CDTF">2025-06-03T09:14:32Z</dcterms:modified>
</cp:coreProperties>
</file>