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56500"/>
  <p:notesSz cx="10693400" cy="7556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00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00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00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46451" y="312864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0"/>
                </a:moveTo>
                <a:lnTo>
                  <a:pt x="0" y="161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3301" y="306515"/>
            <a:ext cx="127000" cy="126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21103" y="306515"/>
            <a:ext cx="126998" cy="126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498901" y="306515"/>
            <a:ext cx="127000" cy="126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3301" y="484314"/>
            <a:ext cx="1270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21103" y="484314"/>
            <a:ext cx="12699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498901" y="484314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676701" y="484314"/>
            <a:ext cx="127000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143301" y="662114"/>
            <a:ext cx="1270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21103" y="662114"/>
            <a:ext cx="12699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498901" y="662114"/>
            <a:ext cx="12700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676701" y="662114"/>
            <a:ext cx="127000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854501" y="662114"/>
            <a:ext cx="127000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143301" y="839914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321103" y="839914"/>
            <a:ext cx="126998" cy="12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498901" y="839914"/>
            <a:ext cx="127000" cy="127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676701" y="839914"/>
            <a:ext cx="127000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9143301" y="1017713"/>
            <a:ext cx="1270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321103" y="1017713"/>
            <a:ext cx="126998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498901" y="1017713"/>
            <a:ext cx="127000" cy="127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676701" y="1017713"/>
            <a:ext cx="127000" cy="127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854501" y="1017713"/>
            <a:ext cx="127000" cy="127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143301" y="1195514"/>
            <a:ext cx="1270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321103" y="1195514"/>
            <a:ext cx="126998" cy="127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498901" y="1195514"/>
            <a:ext cx="127000" cy="127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676701" y="1195514"/>
            <a:ext cx="127000" cy="127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143301" y="1373314"/>
            <a:ext cx="127000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321103" y="1373314"/>
            <a:ext cx="126998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498901" y="1373314"/>
            <a:ext cx="127000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9676701" y="1373314"/>
            <a:ext cx="127000" cy="114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321103" y="1551114"/>
            <a:ext cx="126998" cy="127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9676701" y="1551114"/>
            <a:ext cx="127000" cy="127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4069" y="928390"/>
            <a:ext cx="3267075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300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2228" y="1528786"/>
            <a:ext cx="7567295" cy="259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653" y="1278064"/>
            <a:ext cx="0" cy="4775200"/>
          </a:xfrm>
          <a:custGeom>
            <a:avLst/>
            <a:gdLst/>
            <a:ahLst/>
            <a:cxnLst/>
            <a:rect l="l" t="t" r="r" b="b"/>
            <a:pathLst>
              <a:path h="4775200">
                <a:moveTo>
                  <a:pt x="0" y="0"/>
                </a:moveTo>
                <a:lnTo>
                  <a:pt x="0" y="47752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4801" y="33164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9601" y="33164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4401" y="3316414"/>
            <a:ext cx="203201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4801" y="36212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9601" y="36212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4401" y="3621214"/>
            <a:ext cx="203201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6501" y="3621214"/>
            <a:ext cx="215900" cy="2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4801" y="3926014"/>
            <a:ext cx="215900" cy="20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9601" y="3926014"/>
            <a:ext cx="215900" cy="20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4401" y="3926014"/>
            <a:ext cx="203201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6501" y="3926014"/>
            <a:ext cx="2159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1301" y="3926014"/>
            <a:ext cx="2159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4801" y="42181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9601" y="421811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401" y="4218114"/>
            <a:ext cx="203201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46501" y="4218114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4801" y="452291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49601" y="452291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4401" y="4522914"/>
            <a:ext cx="203201" cy="215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6501" y="4522914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51301" y="4522914"/>
            <a:ext cx="2159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44801" y="4827714"/>
            <a:ext cx="2159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49601" y="4827714"/>
            <a:ext cx="2159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54401" y="4827714"/>
            <a:ext cx="203201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46501" y="4827714"/>
            <a:ext cx="215900" cy="203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44801" y="5119814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9601" y="5119814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54401" y="5119814"/>
            <a:ext cx="203201" cy="215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46501" y="5119814"/>
            <a:ext cx="2159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9601" y="5424614"/>
            <a:ext cx="215900" cy="215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46501" y="5424614"/>
            <a:ext cx="2159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8451" y="3144964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572651" y="2195929"/>
            <a:ext cx="4479544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100" b="0" spc="-45" dirty="0" smtClean="0">
                <a:latin typeface="Calibri"/>
                <a:cs typeface="Calibri"/>
              </a:rPr>
              <a:t>Live Search - </a:t>
            </a:r>
            <a:r>
              <a:rPr sz="5100" b="0" spc="-45" dirty="0" smtClean="0">
                <a:latin typeface="Calibri"/>
                <a:cs typeface="Calibri"/>
              </a:rPr>
              <a:t>a</a:t>
            </a:r>
            <a:r>
              <a:rPr sz="5100" b="0" spc="-20" dirty="0" smtClean="0">
                <a:latin typeface="Calibri"/>
                <a:cs typeface="Calibri"/>
              </a:rPr>
              <a:t>j</a:t>
            </a:r>
            <a:r>
              <a:rPr sz="5100" b="0" spc="-45" dirty="0" smtClean="0">
                <a:latin typeface="Calibri"/>
                <a:cs typeface="Calibri"/>
              </a:rPr>
              <a:t>ax</a:t>
            </a:r>
            <a:endParaRPr sz="51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7301" y="4170281"/>
            <a:ext cx="5379044" cy="1282402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spc="-5" dirty="0">
                <a:latin typeface="Calibri"/>
                <a:cs typeface="Calibri"/>
              </a:rPr>
              <a:t>Pemrograman </a:t>
            </a:r>
            <a:r>
              <a:rPr sz="3400" spc="-10" dirty="0">
                <a:latin typeface="Calibri"/>
                <a:cs typeface="Calibri"/>
              </a:rPr>
              <a:t>Web</a:t>
            </a:r>
            <a:r>
              <a:rPr sz="3400" spc="-180" dirty="0">
                <a:latin typeface="Calibri"/>
                <a:cs typeface="Calibri"/>
              </a:rPr>
              <a:t> </a:t>
            </a:r>
            <a:r>
              <a:rPr lang="en-US" sz="3400" spc="40" dirty="0" err="1" smtClean="0">
                <a:latin typeface="Calibri"/>
                <a:cs typeface="Calibri"/>
              </a:rPr>
              <a:t>Dinamis</a:t>
            </a:r>
            <a:endParaRPr lang="en-US" sz="3400" spc="4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sz="3400" spc="40" dirty="0" err="1" smtClean="0">
                <a:latin typeface="Calibri"/>
                <a:cs typeface="Calibri"/>
              </a:rPr>
              <a:t>Pertemuan</a:t>
            </a:r>
            <a:r>
              <a:rPr lang="en-US" sz="3400" spc="40" dirty="0" smtClean="0">
                <a:latin typeface="Calibri"/>
                <a:cs typeface="Calibri"/>
              </a:rPr>
              <a:t> 9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5" dirty="0"/>
              <a:t>AJAX </a:t>
            </a:r>
            <a:r>
              <a:rPr spc="-430" dirty="0"/>
              <a:t>-­‐ </a:t>
            </a:r>
            <a:r>
              <a:rPr spc="-10" dirty="0"/>
              <a:t>XMLHttpRequest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605851" y="5811964"/>
            <a:ext cx="8178800" cy="419100"/>
          </a:xfrm>
          <a:prstGeom prst="rect">
            <a:avLst/>
          </a:prstGeom>
          <a:ln w="12700">
            <a:solidFill>
              <a:srgbClr val="7E9CE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0"/>
              </a:spcBef>
            </a:pPr>
            <a:r>
              <a:rPr sz="2100" b="1" spc="20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20" dirty="0">
                <a:latin typeface="Courier New"/>
                <a:cs typeface="Courier New"/>
              </a:rPr>
              <a:t>xhr </a:t>
            </a:r>
            <a:r>
              <a:rPr sz="2100" b="1" dirty="0">
                <a:latin typeface="Courier New"/>
                <a:cs typeface="Courier New"/>
              </a:rPr>
              <a:t>= </a:t>
            </a:r>
            <a:r>
              <a:rPr sz="2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1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ActiveXObject</a:t>
            </a:r>
            <a:r>
              <a:rPr sz="2100" b="1" dirty="0">
                <a:solidFill>
                  <a:srgbClr val="0000FF"/>
                </a:solidFill>
                <a:latin typeface="Courier New"/>
                <a:cs typeface="Courier New"/>
              </a:rPr>
              <a:t>("Microsoft.XMLHTTP")</a:t>
            </a:r>
            <a:r>
              <a:rPr sz="2100" b="1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0365" marR="5080" indent="-368300" algn="just">
              <a:lnSpc>
                <a:spcPct val="131700"/>
              </a:lnSpc>
              <a:spcBef>
                <a:spcPts val="50"/>
              </a:spcBef>
            </a:pPr>
            <a:r>
              <a:rPr sz="1800" spc="-67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800" spc="110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XMLHttpRequest, </a:t>
            </a:r>
            <a:r>
              <a:rPr dirty="0"/>
              <a:t>adalah </a:t>
            </a:r>
            <a:r>
              <a:rPr spc="-10" dirty="0"/>
              <a:t>sebuah </a:t>
            </a:r>
            <a:r>
              <a:rPr spc="-20" dirty="0"/>
              <a:t>objek </a:t>
            </a:r>
            <a:r>
              <a:rPr spc="-5" dirty="0"/>
              <a:t>JavaScript </a:t>
            </a:r>
            <a:r>
              <a:rPr spc="-15" dirty="0"/>
              <a:t>yang  </a:t>
            </a:r>
            <a:r>
              <a:rPr spc="-5" dirty="0"/>
              <a:t>digunakan </a:t>
            </a:r>
            <a:r>
              <a:rPr spc="-20" dirty="0"/>
              <a:t>untuk </a:t>
            </a:r>
            <a:r>
              <a:rPr spc="-25" dirty="0"/>
              <a:t>pertukaran </a:t>
            </a:r>
            <a:r>
              <a:rPr spc="-15" dirty="0"/>
              <a:t>data </a:t>
            </a:r>
            <a:r>
              <a:rPr spc="-10" dirty="0"/>
              <a:t>dengan </a:t>
            </a:r>
            <a:r>
              <a:rPr spc="-15" dirty="0"/>
              <a:t>server </a:t>
            </a:r>
            <a:r>
              <a:rPr spc="-10" dirty="0"/>
              <a:t>secara  </a:t>
            </a:r>
            <a:r>
              <a:rPr i="1" spc="-10" dirty="0">
                <a:latin typeface="Calibri"/>
                <a:cs typeface="Calibri"/>
              </a:rPr>
              <a:t>background</a:t>
            </a:r>
            <a:r>
              <a:rPr spc="-10" dirty="0"/>
              <a:t>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1800" spc="-67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800" spc="1100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pc="-30" dirty="0"/>
              <a:t>Cara </a:t>
            </a:r>
            <a:r>
              <a:rPr dirty="0" err="1"/>
              <a:t>in</a:t>
            </a:r>
            <a:r>
              <a:rPr lang="en-US" dirty="0" err="1"/>
              <a:t>is</a:t>
            </a:r>
            <a:r>
              <a:rPr dirty="0" err="1"/>
              <a:t>iasi</a:t>
            </a:r>
            <a:r>
              <a:rPr dirty="0"/>
              <a:t> </a:t>
            </a:r>
            <a:r>
              <a:rPr spc="-20" dirty="0"/>
              <a:t>objek</a:t>
            </a:r>
            <a:r>
              <a:rPr spc="-215" dirty="0"/>
              <a:t> </a:t>
            </a:r>
            <a:r>
              <a:rPr dirty="0"/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380365" algn="just">
              <a:lnSpc>
                <a:spcPct val="100000"/>
              </a:lnSpc>
              <a:spcBef>
                <a:spcPts val="1400"/>
              </a:spcBef>
            </a:pPr>
            <a:r>
              <a:rPr sz="1500" spc="-56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00" spc="140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100" spc="-25" dirty="0"/>
              <a:t>Browser </a:t>
            </a:r>
            <a:r>
              <a:rPr sz="2100" spc="-35" dirty="0"/>
              <a:t>versi </a:t>
            </a:r>
            <a:r>
              <a:rPr sz="2100" spc="-15" dirty="0"/>
              <a:t>baru </a:t>
            </a:r>
            <a:r>
              <a:rPr sz="2100" spc="-20" dirty="0"/>
              <a:t>(IE7+, </a:t>
            </a:r>
            <a:r>
              <a:rPr sz="2100" spc="-15" dirty="0"/>
              <a:t>Firefox, Chrome, </a:t>
            </a:r>
            <a:r>
              <a:rPr sz="2100" spc="-10" dirty="0"/>
              <a:t>Safari,</a:t>
            </a:r>
            <a:r>
              <a:rPr sz="2100" spc="235" dirty="0"/>
              <a:t> </a:t>
            </a:r>
            <a:r>
              <a:rPr sz="2100" spc="-20" dirty="0"/>
              <a:t>Opera)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528" y="5122886"/>
            <a:ext cx="38779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Calibri"/>
                <a:cs typeface="Calibri"/>
              </a:rPr>
              <a:t>Browser </a:t>
            </a:r>
            <a:r>
              <a:rPr sz="2100" spc="-35" dirty="0">
                <a:latin typeface="Calibri"/>
                <a:cs typeface="Calibri"/>
              </a:rPr>
              <a:t>versi </a:t>
            </a:r>
            <a:r>
              <a:rPr sz="2100" spc="5" dirty="0">
                <a:latin typeface="Calibri"/>
                <a:cs typeface="Calibri"/>
              </a:rPr>
              <a:t>lama </a:t>
            </a:r>
            <a:r>
              <a:rPr sz="2100" spc="-25" dirty="0">
                <a:latin typeface="Calibri"/>
                <a:cs typeface="Calibri"/>
              </a:rPr>
              <a:t>(IE5 </a:t>
            </a:r>
            <a:r>
              <a:rPr sz="2100" spc="-5" dirty="0">
                <a:latin typeface="Calibri"/>
                <a:cs typeface="Calibri"/>
              </a:rPr>
              <a:t>dan </a:t>
            </a:r>
            <a:r>
              <a:rPr sz="2100" spc="-10" dirty="0">
                <a:latin typeface="Calibri"/>
                <a:cs typeface="Calibri"/>
              </a:rPr>
              <a:t>IE6)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5851" y="4249864"/>
            <a:ext cx="5422900" cy="419100"/>
          </a:xfrm>
          <a:prstGeom prst="rect">
            <a:avLst/>
          </a:prstGeom>
          <a:ln w="12700">
            <a:solidFill>
              <a:srgbClr val="7E9CE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0"/>
              </a:spcBef>
            </a:pPr>
            <a:r>
              <a:rPr sz="2100" b="1" spc="20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100" b="1" spc="20" dirty="0">
                <a:latin typeface="Courier New"/>
                <a:cs typeface="Courier New"/>
              </a:rPr>
              <a:t>xhr </a:t>
            </a:r>
            <a:r>
              <a:rPr sz="2100" b="1" dirty="0">
                <a:latin typeface="Courier New"/>
                <a:cs typeface="Courier New"/>
              </a:rPr>
              <a:t>= </a:t>
            </a:r>
            <a:r>
              <a:rPr sz="2100" b="1" spc="2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100" b="1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XMLHttpRequest</a:t>
            </a:r>
            <a:r>
              <a:rPr sz="2100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sz="2100" b="1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602" y="6794775"/>
            <a:ext cx="1784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069" y="541189"/>
            <a:ext cx="372427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0" dirty="0"/>
              <a:t>X</a:t>
            </a:r>
            <a:r>
              <a:rPr sz="4100" spc="15" dirty="0"/>
              <a:t>M</a:t>
            </a:r>
            <a:r>
              <a:rPr sz="4100" spc="-35" dirty="0"/>
              <a:t>L</a:t>
            </a:r>
            <a:r>
              <a:rPr sz="4100" spc="10" dirty="0"/>
              <a:t>H</a:t>
            </a:r>
            <a:r>
              <a:rPr sz="4100" spc="-25" dirty="0"/>
              <a:t>tt</a:t>
            </a:r>
            <a:r>
              <a:rPr sz="4100" dirty="0"/>
              <a:t>p</a:t>
            </a:r>
            <a:r>
              <a:rPr sz="4100" spc="-10" dirty="0"/>
              <a:t>R</a:t>
            </a:r>
            <a:r>
              <a:rPr sz="4100" spc="35" dirty="0"/>
              <a:t>e</a:t>
            </a:r>
            <a:r>
              <a:rPr sz="4100" dirty="0"/>
              <a:t>qu</a:t>
            </a:r>
            <a:r>
              <a:rPr sz="4100" spc="35" dirty="0"/>
              <a:t>e</a:t>
            </a:r>
            <a:r>
              <a:rPr sz="4100" spc="-40" dirty="0"/>
              <a:t>s</a:t>
            </a:r>
            <a:r>
              <a:rPr sz="4100" dirty="0"/>
              <a:t>t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7691941" y="3974623"/>
            <a:ext cx="1168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/>
                <a:cs typeface="Courier New"/>
              </a:rPr>
              <a:t>value)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971" y="1345723"/>
            <a:ext cx="6503034" cy="3657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Courier New"/>
                <a:cs typeface="Courier New"/>
              </a:rPr>
              <a:t>open(method, </a:t>
            </a:r>
            <a:r>
              <a:rPr sz="3000" spc="-5" dirty="0">
                <a:latin typeface="Courier New"/>
                <a:cs typeface="Courier New"/>
              </a:rPr>
              <a:t>data,</a:t>
            </a:r>
            <a:r>
              <a:rPr sz="3000" spc="-5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async)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send(data)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Courier New"/>
                <a:cs typeface="Courier New"/>
              </a:rPr>
              <a:t>getResponseHeader(header)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Courier New"/>
                <a:cs typeface="Courier New"/>
              </a:rPr>
              <a:t>getAllResponseHeaders()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80365" algn="l"/>
              </a:tabLst>
            </a:pPr>
            <a:r>
              <a:rPr sz="1800" spc="-67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setRequestHeader(“Content-Type”,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abort()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602" y="6794775"/>
            <a:ext cx="1784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069" y="541189"/>
            <a:ext cx="372427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0" dirty="0"/>
              <a:t>X</a:t>
            </a:r>
            <a:r>
              <a:rPr sz="4100" spc="15" dirty="0"/>
              <a:t>M</a:t>
            </a:r>
            <a:r>
              <a:rPr sz="4100" spc="-35" dirty="0"/>
              <a:t>L</a:t>
            </a:r>
            <a:r>
              <a:rPr sz="4100" spc="10" dirty="0"/>
              <a:t>H</a:t>
            </a:r>
            <a:r>
              <a:rPr sz="4100" spc="-25" dirty="0"/>
              <a:t>tt</a:t>
            </a:r>
            <a:r>
              <a:rPr sz="4100" dirty="0"/>
              <a:t>p</a:t>
            </a:r>
            <a:r>
              <a:rPr sz="4100" spc="-10" dirty="0"/>
              <a:t>R</a:t>
            </a:r>
            <a:r>
              <a:rPr sz="4100" spc="35" dirty="0"/>
              <a:t>e</a:t>
            </a:r>
            <a:r>
              <a:rPr sz="4100" dirty="0"/>
              <a:t>qu</a:t>
            </a:r>
            <a:r>
              <a:rPr sz="4100" spc="35" dirty="0"/>
              <a:t>e</a:t>
            </a:r>
            <a:r>
              <a:rPr sz="4100" spc="-40" dirty="0"/>
              <a:t>s</a:t>
            </a:r>
            <a:r>
              <a:rPr sz="4100" dirty="0"/>
              <a:t>t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960971" y="1333023"/>
            <a:ext cx="9033929" cy="507831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Courier New"/>
                <a:cs typeface="Courier New"/>
              </a:rPr>
              <a:t>Onreadystatechange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readyState</a:t>
            </a:r>
            <a:endParaRPr sz="30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  <a:tabLst>
                <a:tab pos="7486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Courier New"/>
                <a:cs typeface="Courier New"/>
              </a:rPr>
              <a:t>0</a:t>
            </a:r>
            <a:r>
              <a:rPr sz="2500" spc="-2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(</a:t>
            </a:r>
            <a:r>
              <a:rPr sz="2500" spc="-5" dirty="0" err="1">
                <a:latin typeface="Courier New"/>
                <a:cs typeface="Courier New"/>
              </a:rPr>
              <a:t>unitialized</a:t>
            </a:r>
            <a:r>
              <a:rPr sz="2500" spc="-5" dirty="0">
                <a:latin typeface="Courier New"/>
                <a:cs typeface="Courier New"/>
              </a:rPr>
              <a:t>)</a:t>
            </a:r>
            <a:r>
              <a:rPr lang="en-US" sz="2500" spc="-5" dirty="0">
                <a:latin typeface="Courier New"/>
                <a:cs typeface="Courier New"/>
              </a:rPr>
              <a:t> : </a:t>
            </a:r>
            <a:r>
              <a:rPr lang="en-US" sz="2500" spc="-5" dirty="0" err="1">
                <a:latin typeface="Courier New"/>
                <a:cs typeface="Courier New"/>
              </a:rPr>
              <a:t>xhr.open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belum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dipanggil</a:t>
            </a:r>
            <a:endParaRPr sz="25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300"/>
              </a:spcBef>
              <a:tabLst>
                <a:tab pos="7486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Courier New"/>
                <a:cs typeface="Courier New"/>
              </a:rPr>
              <a:t>1</a:t>
            </a:r>
            <a:r>
              <a:rPr sz="2500" spc="-10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(open)</a:t>
            </a:r>
            <a:r>
              <a:rPr lang="en-US" sz="2500" spc="-5" dirty="0">
                <a:latin typeface="Courier New"/>
                <a:cs typeface="Courier New"/>
              </a:rPr>
              <a:t>: </a:t>
            </a:r>
            <a:r>
              <a:rPr lang="en-US" sz="2500" spc="-5" dirty="0" err="1">
                <a:latin typeface="Courier New"/>
                <a:cs typeface="Courier New"/>
              </a:rPr>
              <a:t>xhr.open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sudah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dipanggil</a:t>
            </a:r>
            <a:endParaRPr sz="25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400"/>
              </a:spcBef>
              <a:tabLst>
                <a:tab pos="7486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Courier New"/>
                <a:cs typeface="Courier New"/>
              </a:rPr>
              <a:t>2</a:t>
            </a:r>
            <a:r>
              <a:rPr sz="2500" spc="-10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(sent)</a:t>
            </a:r>
            <a:r>
              <a:rPr lang="en-US" sz="2500" spc="-5" dirty="0">
                <a:latin typeface="Courier New"/>
                <a:cs typeface="Courier New"/>
              </a:rPr>
              <a:t> : </a:t>
            </a:r>
            <a:r>
              <a:rPr lang="en-US" sz="2500" spc="-5" dirty="0" err="1">
                <a:latin typeface="Courier New"/>
                <a:cs typeface="Courier New"/>
              </a:rPr>
              <a:t>xhr.send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telah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dipanggil</a:t>
            </a:r>
            <a:endParaRPr sz="25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400"/>
              </a:spcBef>
              <a:tabLst>
                <a:tab pos="7486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Courier New"/>
                <a:cs typeface="Courier New"/>
              </a:rPr>
              <a:t>3</a:t>
            </a:r>
            <a:r>
              <a:rPr sz="2500" spc="-2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(receiving)</a:t>
            </a:r>
            <a:r>
              <a:rPr lang="en-US" sz="2500" spc="-5" dirty="0">
                <a:latin typeface="Courier New"/>
                <a:cs typeface="Courier New"/>
              </a:rPr>
              <a:t> : downloading data</a:t>
            </a:r>
            <a:endParaRPr sz="25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300"/>
              </a:spcBef>
              <a:tabLst>
                <a:tab pos="7486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Courier New"/>
                <a:cs typeface="Courier New"/>
              </a:rPr>
              <a:t>4</a:t>
            </a:r>
            <a:r>
              <a:rPr sz="2500" spc="-1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(loaded)</a:t>
            </a:r>
            <a:r>
              <a:rPr lang="en-US" sz="2500" spc="-5" dirty="0">
                <a:latin typeface="Courier New"/>
                <a:cs typeface="Courier New"/>
              </a:rPr>
              <a:t> : </a:t>
            </a:r>
            <a:r>
              <a:rPr lang="en-US" sz="2500" spc="-5" dirty="0" err="1">
                <a:latin typeface="Courier New"/>
                <a:cs typeface="Courier New"/>
              </a:rPr>
              <a:t>seluruh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operasi</a:t>
            </a:r>
            <a:r>
              <a:rPr lang="en-US" sz="2500" spc="-5" dirty="0">
                <a:latin typeface="Courier New"/>
                <a:cs typeface="Courier New"/>
              </a:rPr>
              <a:t> </a:t>
            </a:r>
            <a:r>
              <a:rPr lang="en-US" sz="2500" spc="-5" dirty="0" err="1">
                <a:latin typeface="Courier New"/>
                <a:cs typeface="Courier New"/>
              </a:rPr>
              <a:t>selesai</a:t>
            </a: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Courier New"/>
                <a:cs typeface="Courier New"/>
              </a:rPr>
              <a:t>responseBody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Courier New"/>
                <a:cs typeface="Courier New"/>
              </a:rPr>
              <a:t>responseText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responseXML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F0CFF3-0ACF-48D4-A237-5C8D32C2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9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xhr.open</a:t>
            </a:r>
            <a:r>
              <a:rPr kumimoji="0" lang="id-ID" altLang="id-ID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belum dipanggil.</a:t>
            </a:r>
            <a:r>
              <a:rPr kumimoji="0" lang="id-ID" altLang="id-ID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602" y="6794775"/>
            <a:ext cx="1784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069" y="541189"/>
            <a:ext cx="372427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40" dirty="0"/>
              <a:t>X</a:t>
            </a:r>
            <a:r>
              <a:rPr sz="4100" spc="15" dirty="0"/>
              <a:t>M</a:t>
            </a:r>
            <a:r>
              <a:rPr sz="4100" spc="-35" dirty="0"/>
              <a:t>L</a:t>
            </a:r>
            <a:r>
              <a:rPr sz="4100" spc="10" dirty="0"/>
              <a:t>H</a:t>
            </a:r>
            <a:r>
              <a:rPr sz="4100" spc="-25" dirty="0"/>
              <a:t>tt</a:t>
            </a:r>
            <a:r>
              <a:rPr sz="4100" dirty="0"/>
              <a:t>p</a:t>
            </a:r>
            <a:r>
              <a:rPr sz="4100" spc="-10" dirty="0"/>
              <a:t>R</a:t>
            </a:r>
            <a:r>
              <a:rPr sz="4100" spc="35" dirty="0"/>
              <a:t>e</a:t>
            </a:r>
            <a:r>
              <a:rPr sz="4100" dirty="0"/>
              <a:t>qu</a:t>
            </a:r>
            <a:r>
              <a:rPr sz="4100" spc="35" dirty="0"/>
              <a:t>e</a:t>
            </a:r>
            <a:r>
              <a:rPr sz="4100" spc="-40" dirty="0"/>
              <a:t>s</a:t>
            </a:r>
            <a:r>
              <a:rPr sz="4100" dirty="0"/>
              <a:t>t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960971" y="1447323"/>
            <a:ext cx="1765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status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2179" y="1904523"/>
            <a:ext cx="787400" cy="1041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500" spc="-5" dirty="0">
                <a:latin typeface="Courier New"/>
                <a:cs typeface="Courier New"/>
              </a:rPr>
              <a:t>(OK)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/>
                <a:cs typeface="Courier New"/>
              </a:rPr>
              <a:t>(Not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7255" y="2539523"/>
            <a:ext cx="1168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/>
                <a:cs typeface="Courier New"/>
              </a:rPr>
              <a:t>Found)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2179" y="3034823"/>
            <a:ext cx="44450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/>
                <a:cs typeface="Courier New"/>
              </a:rPr>
              <a:t>(Internal Server</a:t>
            </a:r>
            <a:r>
              <a:rPr sz="2500" spc="21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Found)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9272" y="1904523"/>
            <a:ext cx="965200" cy="20447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03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200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404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03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500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1800" spc="-67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67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...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971" y="4038123"/>
            <a:ext cx="2679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statusText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602" y="6794775"/>
            <a:ext cx="1784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069" y="541189"/>
            <a:ext cx="314198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Content</a:t>
            </a:r>
            <a:r>
              <a:rPr sz="4100" spc="-25" dirty="0"/>
              <a:t> </a:t>
            </a:r>
            <a:r>
              <a:rPr sz="4100" spc="-10" dirty="0"/>
              <a:t>Types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960971" y="1333023"/>
            <a:ext cx="8154034" cy="2895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HTML</a:t>
            </a:r>
            <a:r>
              <a:rPr sz="3000" spc="-2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(text/html)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XML</a:t>
            </a:r>
            <a:r>
              <a:rPr sz="3000" spc="-11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(text/xml)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JSON</a:t>
            </a:r>
            <a:r>
              <a:rPr sz="3000" spc="-210" dirty="0">
                <a:latin typeface="Courier New"/>
                <a:cs typeface="Courier New"/>
              </a:rPr>
              <a:t> </a:t>
            </a:r>
            <a:r>
              <a:rPr sz="3000" spc="-20" dirty="0">
                <a:latin typeface="Courier New"/>
                <a:cs typeface="Courier New"/>
              </a:rPr>
              <a:t>(application/json)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0365" algn="l"/>
              </a:tabLst>
            </a:pPr>
            <a:r>
              <a:rPr sz="2100" spc="-785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2100" spc="-785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Form data</a:t>
            </a:r>
            <a:r>
              <a:rPr sz="3000" spc="-31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:</a:t>
            </a:r>
            <a:endParaRPr sz="3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sz="3000" spc="-30" dirty="0">
                <a:latin typeface="Courier New"/>
                <a:cs typeface="Courier New"/>
              </a:rPr>
              <a:t>(application/x-www-form-urlencoded)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4863" y="1144714"/>
            <a:ext cx="0" cy="4775200"/>
          </a:xfrm>
          <a:custGeom>
            <a:avLst/>
            <a:gdLst/>
            <a:ahLst/>
            <a:cxnLst/>
            <a:rect l="l" t="t" r="r" b="b"/>
            <a:pathLst>
              <a:path h="4775200">
                <a:moveTo>
                  <a:pt x="0" y="0"/>
                </a:moveTo>
                <a:lnTo>
                  <a:pt x="0" y="47752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9601" y="33164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4401" y="3316414"/>
            <a:ext cx="203201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9601" y="3621214"/>
            <a:ext cx="215900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4401" y="3621214"/>
            <a:ext cx="203201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6501" y="3621214"/>
            <a:ext cx="215900" cy="2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9601" y="3926014"/>
            <a:ext cx="215900" cy="20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4401" y="3926014"/>
            <a:ext cx="203201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6501" y="3926014"/>
            <a:ext cx="2159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1301" y="3926014"/>
            <a:ext cx="2159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9601" y="421811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401" y="4218114"/>
            <a:ext cx="203201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46501" y="4218114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49601" y="4522914"/>
            <a:ext cx="215900" cy="215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4401" y="4522914"/>
            <a:ext cx="203201" cy="215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6501" y="4522914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51301" y="4522914"/>
            <a:ext cx="2159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44801" y="4827714"/>
            <a:ext cx="2159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49601" y="4827714"/>
            <a:ext cx="2159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54401" y="4827714"/>
            <a:ext cx="203201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46501" y="4827714"/>
            <a:ext cx="215900" cy="203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44801" y="5119814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9601" y="5119814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54401" y="5119814"/>
            <a:ext cx="203201" cy="215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46501" y="5119814"/>
            <a:ext cx="2159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49601" y="5424614"/>
            <a:ext cx="215900" cy="215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46501" y="5424614"/>
            <a:ext cx="2159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8451" y="3144964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6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19348" y="2012410"/>
            <a:ext cx="34855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5" dirty="0"/>
              <a:t>Terima</a:t>
            </a:r>
            <a:r>
              <a:rPr sz="5100" spc="-155" dirty="0"/>
              <a:t> </a:t>
            </a:r>
            <a:r>
              <a:rPr sz="5100" dirty="0"/>
              <a:t>Kasih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259143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5" dirty="0"/>
              <a:t>AJAX </a:t>
            </a:r>
            <a:r>
              <a:rPr sz="4100" spc="-840" dirty="0"/>
              <a:t>-­‐</a:t>
            </a:r>
            <a:r>
              <a:rPr sz="4100" spc="-835" dirty="0"/>
              <a:t> </a:t>
            </a:r>
            <a:r>
              <a:rPr sz="4100" dirty="0"/>
              <a:t>Intro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889798"/>
            <a:ext cx="8498205" cy="445770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alibri"/>
                <a:cs typeface="Calibri"/>
              </a:rPr>
              <a:t>AJAX </a:t>
            </a:r>
            <a:r>
              <a:rPr sz="2100" dirty="0">
                <a:latin typeface="Calibri"/>
                <a:cs typeface="Calibri"/>
              </a:rPr>
              <a:t>= </a:t>
            </a:r>
            <a:r>
              <a:rPr sz="2100" spc="-5" dirty="0">
                <a:latin typeface="Calibri"/>
                <a:cs typeface="Calibri"/>
              </a:rPr>
              <a:t>Asynchornous JavaScript </a:t>
            </a:r>
            <a:r>
              <a:rPr sz="2100" spc="-10" dirty="0">
                <a:latin typeface="Calibri"/>
                <a:cs typeface="Calibri"/>
              </a:rPr>
              <a:t>And</a:t>
            </a:r>
            <a:r>
              <a:rPr sz="2100" spc="2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XML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Calibri"/>
                <a:cs typeface="Calibri"/>
              </a:rPr>
              <a:t>Diperkanalkan </a:t>
            </a:r>
            <a:r>
              <a:rPr sz="2100" spc="-15" dirty="0">
                <a:latin typeface="Calibri"/>
                <a:cs typeface="Calibri"/>
              </a:rPr>
              <a:t>oleh Jesse </a:t>
            </a:r>
            <a:r>
              <a:rPr sz="2100" spc="-5" dirty="0">
                <a:latin typeface="Calibri"/>
                <a:cs typeface="Calibri"/>
              </a:rPr>
              <a:t>James </a:t>
            </a:r>
            <a:r>
              <a:rPr sz="2100" spc="-30" dirty="0">
                <a:latin typeface="Calibri"/>
                <a:cs typeface="Calibri"/>
              </a:rPr>
              <a:t>Garret </a:t>
            </a:r>
            <a:r>
              <a:rPr sz="2100" spc="-5" dirty="0">
                <a:latin typeface="Calibri"/>
                <a:cs typeface="Calibri"/>
              </a:rPr>
              <a:t>pada tahun</a:t>
            </a:r>
            <a:r>
              <a:rPr sz="2100" spc="190" dirty="0">
                <a:latin typeface="Calibri"/>
                <a:cs typeface="Calibri"/>
              </a:rPr>
              <a:t> </a:t>
            </a:r>
            <a:r>
              <a:rPr sz="2100" spc="25" dirty="0">
                <a:latin typeface="Calibri"/>
                <a:cs typeface="Calibri"/>
              </a:rPr>
              <a:t>2005.</a:t>
            </a:r>
            <a:endParaRPr sz="2100">
              <a:latin typeface="Calibri"/>
              <a:cs typeface="Calibri"/>
            </a:endParaRPr>
          </a:p>
          <a:p>
            <a:pPr marL="381000" marR="1240790" indent="-368300">
              <a:lnSpc>
                <a:spcPct val="138900"/>
              </a:lnSpc>
              <a:spcBef>
                <a:spcPts val="6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alibri"/>
                <a:cs typeface="Calibri"/>
              </a:rPr>
              <a:t>AJAX </a:t>
            </a:r>
            <a:r>
              <a:rPr sz="2100" spc="5" dirty="0">
                <a:latin typeface="Calibri"/>
                <a:cs typeface="Calibri"/>
              </a:rPr>
              <a:t>bukan </a:t>
            </a:r>
            <a:r>
              <a:rPr sz="2100" spc="-10" dirty="0">
                <a:latin typeface="Calibri"/>
                <a:cs typeface="Calibri"/>
              </a:rPr>
              <a:t>bahasa pemrograman </a:t>
            </a:r>
            <a:r>
              <a:rPr sz="2100" spc="-15" dirty="0">
                <a:latin typeface="Calibri"/>
                <a:cs typeface="Calibri"/>
              </a:rPr>
              <a:t>baru, </a:t>
            </a:r>
            <a:r>
              <a:rPr sz="2100" spc="-5" dirty="0">
                <a:latin typeface="Calibri"/>
                <a:cs typeface="Calibri"/>
              </a:rPr>
              <a:t>tapi </a:t>
            </a:r>
            <a:r>
              <a:rPr sz="2100" dirty="0">
                <a:latin typeface="Calibri"/>
                <a:cs typeface="Calibri"/>
              </a:rPr>
              <a:t>teknik </a:t>
            </a:r>
            <a:r>
              <a:rPr sz="2100" spc="-15" dirty="0">
                <a:latin typeface="Calibri"/>
                <a:cs typeface="Calibri"/>
              </a:rPr>
              <a:t>baru </a:t>
            </a:r>
            <a:r>
              <a:rPr sz="2100" spc="-5" dirty="0">
                <a:latin typeface="Calibri"/>
                <a:cs typeface="Calibri"/>
              </a:rPr>
              <a:t>dalam  </a:t>
            </a:r>
            <a:r>
              <a:rPr sz="2100" spc="-10" dirty="0">
                <a:latin typeface="Calibri"/>
                <a:cs typeface="Calibri"/>
              </a:rPr>
              <a:t>penggunaan standar </a:t>
            </a:r>
            <a:r>
              <a:rPr sz="2100" spc="5" dirty="0">
                <a:latin typeface="Calibri"/>
                <a:cs typeface="Calibri"/>
              </a:rPr>
              <a:t>yang </a:t>
            </a:r>
            <a:r>
              <a:rPr sz="2100" spc="-10" dirty="0">
                <a:latin typeface="Calibri"/>
                <a:cs typeface="Calibri"/>
              </a:rPr>
              <a:t>telah</a:t>
            </a:r>
            <a:r>
              <a:rPr sz="2100" spc="27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ada.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alibri"/>
                <a:cs typeface="Calibri"/>
              </a:rPr>
              <a:t>AJAX </a:t>
            </a:r>
            <a:r>
              <a:rPr sz="2100" spc="-10" dirty="0">
                <a:latin typeface="Calibri"/>
                <a:cs typeface="Calibri"/>
              </a:rPr>
              <a:t>berbasiskan </a:t>
            </a:r>
            <a:r>
              <a:rPr sz="2100" spc="-5" dirty="0">
                <a:latin typeface="Calibri"/>
                <a:cs typeface="Calibri"/>
              </a:rPr>
              <a:t>pada JavaScript dan </a:t>
            </a:r>
            <a:r>
              <a:rPr sz="2100" spc="-15" dirty="0">
                <a:latin typeface="Calibri"/>
                <a:cs typeface="Calibri"/>
              </a:rPr>
              <a:t>HTTP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Request.</a:t>
            </a:r>
            <a:endParaRPr sz="2100">
              <a:latin typeface="Calibri"/>
              <a:cs typeface="Calibri"/>
            </a:endParaRPr>
          </a:p>
          <a:p>
            <a:pPr marL="381000" marR="5080" indent="-368300">
              <a:lnSpc>
                <a:spcPct val="142900"/>
              </a:lnSpc>
              <a:spcBef>
                <a:spcPts val="395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5" dirty="0">
                <a:latin typeface="Calibri"/>
                <a:cs typeface="Calibri"/>
              </a:rPr>
              <a:t>AJAX, </a:t>
            </a:r>
            <a:r>
              <a:rPr sz="2100" spc="-10" dirty="0">
                <a:latin typeface="Calibri"/>
                <a:cs typeface="Calibri"/>
              </a:rPr>
              <a:t>akses </a:t>
            </a:r>
            <a:r>
              <a:rPr sz="2100" spc="-5" dirty="0">
                <a:latin typeface="Calibri"/>
                <a:cs typeface="Calibri"/>
              </a:rPr>
              <a:t>data </a:t>
            </a:r>
            <a:r>
              <a:rPr sz="2100" spc="20" dirty="0">
                <a:latin typeface="Calibri"/>
                <a:cs typeface="Calibri"/>
              </a:rPr>
              <a:t>ke </a:t>
            </a:r>
            <a:r>
              <a:rPr sz="2100" spc="-35" dirty="0">
                <a:latin typeface="Calibri"/>
                <a:cs typeface="Calibri"/>
              </a:rPr>
              <a:t>server </a:t>
            </a:r>
            <a:r>
              <a:rPr sz="2100" spc="5" dirty="0">
                <a:latin typeface="Calibri"/>
                <a:cs typeface="Calibri"/>
              </a:rPr>
              <a:t>yang dikirim </a:t>
            </a:r>
            <a:r>
              <a:rPr sz="2100" spc="-15" dirty="0">
                <a:latin typeface="Calibri"/>
                <a:cs typeface="Calibri"/>
              </a:rPr>
              <a:t>oleh </a:t>
            </a:r>
            <a:r>
              <a:rPr sz="2100" i="1" spc="10" dirty="0">
                <a:latin typeface="Calibri"/>
                <a:cs typeface="Calibri"/>
              </a:rPr>
              <a:t>client </a:t>
            </a:r>
            <a:r>
              <a:rPr sz="2100" spc="-10" dirty="0">
                <a:latin typeface="Calibri"/>
                <a:cs typeface="Calibri"/>
              </a:rPr>
              <a:t>atau </a:t>
            </a:r>
            <a:r>
              <a:rPr sz="2100" dirty="0">
                <a:latin typeface="Calibri"/>
                <a:cs typeface="Calibri"/>
              </a:rPr>
              <a:t>sebaliknya  </a:t>
            </a:r>
            <a:r>
              <a:rPr sz="2100" spc="-10" dirty="0">
                <a:latin typeface="Calibri"/>
                <a:cs typeface="Calibri"/>
              </a:rPr>
              <a:t>menjadi </a:t>
            </a:r>
            <a:r>
              <a:rPr sz="2100" spc="-5" dirty="0">
                <a:latin typeface="Calibri"/>
                <a:cs typeface="Calibri"/>
              </a:rPr>
              <a:t>lebih </a:t>
            </a:r>
            <a:r>
              <a:rPr sz="2100" spc="-10" dirty="0">
                <a:latin typeface="Calibri"/>
                <a:cs typeface="Calibri"/>
              </a:rPr>
              <a:t>cepat </a:t>
            </a:r>
            <a:r>
              <a:rPr sz="2100" dirty="0">
                <a:latin typeface="Calibri"/>
                <a:cs typeface="Calibri"/>
              </a:rPr>
              <a:t>dibandingkan mekanisme</a:t>
            </a:r>
            <a:r>
              <a:rPr sz="2100" spc="3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biasa.</a:t>
            </a:r>
            <a:endParaRPr sz="2100">
              <a:latin typeface="Calibri"/>
              <a:cs typeface="Calibri"/>
            </a:endParaRPr>
          </a:p>
          <a:p>
            <a:pPr marL="381000" marR="587375" indent="-368300">
              <a:lnSpc>
                <a:spcPct val="142900"/>
              </a:lnSpc>
              <a:spcBef>
                <a:spcPts val="4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5" dirty="0">
                <a:latin typeface="Calibri"/>
                <a:cs typeface="Calibri"/>
              </a:rPr>
              <a:t>AJAX tidak </a:t>
            </a:r>
            <a:r>
              <a:rPr sz="2100" spc="-15" dirty="0">
                <a:latin typeface="Calibri"/>
                <a:cs typeface="Calibri"/>
              </a:rPr>
              <a:t>perlu </a:t>
            </a:r>
            <a:r>
              <a:rPr sz="2100" spc="5" dirty="0">
                <a:latin typeface="Calibri"/>
                <a:cs typeface="Calibri"/>
              </a:rPr>
              <a:t>melakukan </a:t>
            </a:r>
            <a:r>
              <a:rPr sz="2100" spc="-25" dirty="0">
                <a:latin typeface="Calibri"/>
                <a:cs typeface="Calibri"/>
              </a:rPr>
              <a:t>proses </a:t>
            </a:r>
            <a:r>
              <a:rPr sz="2100" i="1" spc="15" dirty="0">
                <a:latin typeface="Calibri"/>
                <a:cs typeface="Calibri"/>
              </a:rPr>
              <a:t>loading </a:t>
            </a:r>
            <a:r>
              <a:rPr sz="2100" spc="-15" dirty="0">
                <a:latin typeface="Calibri"/>
                <a:cs typeface="Calibri"/>
              </a:rPr>
              <a:t>seluruh </a:t>
            </a:r>
            <a:r>
              <a:rPr sz="2100" spc="-5" dirty="0">
                <a:latin typeface="Calibri"/>
                <a:cs typeface="Calibri"/>
              </a:rPr>
              <a:t>halaman,  </a:t>
            </a:r>
            <a:r>
              <a:rPr sz="2100" spc="5" dirty="0">
                <a:latin typeface="Calibri"/>
                <a:cs typeface="Calibri"/>
              </a:rPr>
              <a:t>hanya </a:t>
            </a:r>
            <a:r>
              <a:rPr sz="2100" dirty="0">
                <a:latin typeface="Calibri"/>
                <a:cs typeface="Calibri"/>
              </a:rPr>
              <a:t>bagian </a:t>
            </a:r>
            <a:r>
              <a:rPr sz="2100" spc="-20" dirty="0">
                <a:latin typeface="Calibri"/>
                <a:cs typeface="Calibri"/>
              </a:rPr>
              <a:t>tertentu </a:t>
            </a:r>
            <a:r>
              <a:rPr sz="2100" spc="-10" dirty="0">
                <a:latin typeface="Calibri"/>
                <a:cs typeface="Calibri"/>
              </a:rPr>
              <a:t>saja </a:t>
            </a:r>
            <a:r>
              <a:rPr sz="2100" spc="5" dirty="0">
                <a:latin typeface="Calibri"/>
                <a:cs typeface="Calibri"/>
              </a:rPr>
              <a:t>yang</a:t>
            </a:r>
            <a:r>
              <a:rPr sz="2100" spc="-23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diinginkan.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259143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5" dirty="0"/>
              <a:t>AJAX </a:t>
            </a:r>
            <a:r>
              <a:rPr sz="4100" spc="-840" dirty="0"/>
              <a:t>-­‐</a:t>
            </a:r>
            <a:r>
              <a:rPr sz="4100" spc="-835" dirty="0"/>
              <a:t> </a:t>
            </a:r>
            <a:r>
              <a:rPr sz="4100" dirty="0"/>
              <a:t>Intro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953298"/>
            <a:ext cx="8272145" cy="395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300">
              <a:lnSpc>
                <a:spcPct val="131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alibri"/>
                <a:cs typeface="Calibri"/>
              </a:rPr>
              <a:t>AJAX </a:t>
            </a:r>
            <a:r>
              <a:rPr sz="2100" spc="-10" dirty="0">
                <a:latin typeface="Calibri"/>
                <a:cs typeface="Calibri"/>
              </a:rPr>
              <a:t>dapat </a:t>
            </a:r>
            <a:r>
              <a:rPr sz="2100" spc="-5" dirty="0">
                <a:latin typeface="Calibri"/>
                <a:cs typeface="Calibri"/>
              </a:rPr>
              <a:t>diintegrasikan 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35" dirty="0">
                <a:latin typeface="Calibri"/>
                <a:cs typeface="Calibri"/>
              </a:rPr>
              <a:t>server </a:t>
            </a:r>
            <a:r>
              <a:rPr sz="2100" spc="-5" dirty="0">
                <a:latin typeface="Calibri"/>
                <a:cs typeface="Calibri"/>
              </a:rPr>
              <a:t>side scripting </a:t>
            </a:r>
            <a:r>
              <a:rPr sz="2100" spc="-25" dirty="0">
                <a:latin typeface="Calibri"/>
                <a:cs typeface="Calibri"/>
              </a:rPr>
              <a:t>seperti </a:t>
            </a:r>
            <a:r>
              <a:rPr sz="2100" dirty="0">
                <a:latin typeface="Calibri"/>
                <a:cs typeface="Calibri"/>
              </a:rPr>
              <a:t>PHP, </a:t>
            </a:r>
            <a:r>
              <a:rPr sz="2100" spc="5" dirty="0">
                <a:latin typeface="Calibri"/>
                <a:cs typeface="Calibri"/>
              </a:rPr>
              <a:t>ASP,  </a:t>
            </a:r>
            <a:r>
              <a:rPr sz="2100" spc="15" dirty="0">
                <a:latin typeface="Calibri"/>
                <a:cs typeface="Calibri"/>
              </a:rPr>
              <a:t>JSP.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Calibri"/>
                <a:cs typeface="Calibri"/>
              </a:rPr>
              <a:t>Contoh </a:t>
            </a:r>
            <a:r>
              <a:rPr sz="2100" spc="-20" dirty="0">
                <a:latin typeface="Calibri"/>
                <a:cs typeface="Calibri"/>
              </a:rPr>
              <a:t>beberapa web </a:t>
            </a:r>
            <a:r>
              <a:rPr sz="2100" spc="5" dirty="0">
                <a:latin typeface="Calibri"/>
                <a:cs typeface="Calibri"/>
              </a:rPr>
              <a:t>yang </a:t>
            </a:r>
            <a:r>
              <a:rPr sz="2100" spc="-15" dirty="0">
                <a:latin typeface="Calibri"/>
                <a:cs typeface="Calibri"/>
              </a:rPr>
              <a:t>menerapkan </a:t>
            </a:r>
            <a:r>
              <a:rPr sz="2100" spc="-5" dirty="0">
                <a:latin typeface="Calibri"/>
                <a:cs typeface="Calibri"/>
              </a:rPr>
              <a:t>teknologi </a:t>
            </a:r>
            <a:r>
              <a:rPr sz="2100" dirty="0">
                <a:latin typeface="Calibri"/>
                <a:cs typeface="Calibri"/>
              </a:rPr>
              <a:t>AJAX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18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Google </a:t>
            </a:r>
            <a:r>
              <a:rPr sz="1900" dirty="0">
                <a:latin typeface="Calibri"/>
                <a:cs typeface="Calibri"/>
              </a:rPr>
              <a:t>( </a:t>
            </a:r>
            <a:r>
              <a:rPr sz="1900" spc="-10" dirty="0">
                <a:latin typeface="Calibri"/>
                <a:cs typeface="Calibri"/>
              </a:rPr>
              <a:t>Google </a:t>
            </a:r>
            <a:r>
              <a:rPr sz="1900" spc="-15" dirty="0">
                <a:latin typeface="Calibri"/>
                <a:cs typeface="Calibri"/>
              </a:rPr>
              <a:t>Suggest, </a:t>
            </a:r>
            <a:r>
              <a:rPr sz="1900" spc="-10" dirty="0">
                <a:latin typeface="Calibri"/>
                <a:cs typeface="Calibri"/>
              </a:rPr>
              <a:t>Google </a:t>
            </a:r>
            <a:r>
              <a:rPr sz="1900" spc="-15" dirty="0">
                <a:latin typeface="Calibri"/>
                <a:cs typeface="Calibri"/>
              </a:rPr>
              <a:t>Map, Gmail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12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Yahoo</a:t>
            </a:r>
            <a:endParaRPr sz="19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12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Flickr.com</a:t>
            </a:r>
            <a:endParaRPr sz="19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12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25" dirty="0">
                <a:latin typeface="Calibri"/>
                <a:cs typeface="Calibri"/>
              </a:rPr>
              <a:t>Twitter</a:t>
            </a:r>
            <a:endParaRPr sz="19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12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Facebook</a:t>
            </a:r>
            <a:endParaRPr sz="19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22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15" dirty="0">
                <a:latin typeface="Calibri"/>
                <a:cs typeface="Calibri"/>
              </a:rPr>
              <a:t>Youtube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658685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5" dirty="0"/>
              <a:t>Keunggulan Penggunaan</a:t>
            </a:r>
            <a:r>
              <a:rPr sz="4100" spc="300" dirty="0"/>
              <a:t> </a:t>
            </a:r>
            <a:r>
              <a:rPr sz="4100" spc="15" dirty="0"/>
              <a:t>AJAX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2103158"/>
            <a:ext cx="8462645" cy="331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Calibri"/>
                <a:cs typeface="Calibri"/>
              </a:rPr>
              <a:t>Aplikasi </a:t>
            </a:r>
            <a:r>
              <a:rPr sz="2100" spc="-20" dirty="0">
                <a:latin typeface="Calibri"/>
                <a:cs typeface="Calibri"/>
              </a:rPr>
              <a:t>web </a:t>
            </a:r>
            <a:r>
              <a:rPr sz="2100" spc="-10" dirty="0">
                <a:latin typeface="Calibri"/>
                <a:cs typeface="Calibri"/>
              </a:rPr>
              <a:t>menjadi </a:t>
            </a:r>
            <a:r>
              <a:rPr sz="2100" spc="-5" dirty="0">
                <a:latin typeface="Calibri"/>
                <a:cs typeface="Calibri"/>
              </a:rPr>
              <a:t>lebih interaktif dibanding 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20" dirty="0">
                <a:latin typeface="Calibri"/>
                <a:cs typeface="Calibri"/>
              </a:rPr>
              <a:t>web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konvensional.</a:t>
            </a:r>
            <a:endParaRPr sz="2100" dirty="0">
              <a:latin typeface="Calibri"/>
              <a:cs typeface="Calibri"/>
            </a:endParaRPr>
          </a:p>
          <a:p>
            <a:pPr marL="381000" marR="629920" indent="-368300">
              <a:lnSpc>
                <a:spcPct val="150800"/>
              </a:lnSpc>
              <a:spcBef>
                <a:spcPts val="5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15" dirty="0">
                <a:latin typeface="Calibri"/>
                <a:cs typeface="Calibri"/>
              </a:rPr>
              <a:t>Update </a:t>
            </a:r>
            <a:r>
              <a:rPr sz="2100" spc="-5" dirty="0">
                <a:latin typeface="Calibri"/>
                <a:cs typeface="Calibri"/>
              </a:rPr>
              <a:t>data tidak </a:t>
            </a:r>
            <a:r>
              <a:rPr sz="2100" spc="-15" dirty="0">
                <a:latin typeface="Calibri"/>
                <a:cs typeface="Calibri"/>
              </a:rPr>
              <a:t>perlu </a:t>
            </a:r>
            <a:r>
              <a:rPr sz="2100" spc="-125" dirty="0">
                <a:latin typeface="Calibri"/>
                <a:cs typeface="Calibri"/>
              </a:rPr>
              <a:t>me-­‐</a:t>
            </a:r>
            <a:r>
              <a:rPr sz="2100" i="1" spc="-125" dirty="0">
                <a:latin typeface="Calibri"/>
                <a:cs typeface="Calibri"/>
              </a:rPr>
              <a:t>reload </a:t>
            </a:r>
            <a:r>
              <a:rPr sz="2100" spc="-15" dirty="0">
                <a:latin typeface="Calibri"/>
                <a:cs typeface="Calibri"/>
              </a:rPr>
              <a:t>keseluruhan </a:t>
            </a:r>
            <a:r>
              <a:rPr sz="2100" spc="-5" dirty="0">
                <a:latin typeface="Calibri"/>
                <a:cs typeface="Calibri"/>
              </a:rPr>
              <a:t>halaman, </a:t>
            </a:r>
            <a:r>
              <a:rPr sz="2100" dirty="0">
                <a:latin typeface="Calibri"/>
                <a:cs typeface="Calibri"/>
              </a:rPr>
              <a:t>melainkan  </a:t>
            </a:r>
            <a:r>
              <a:rPr sz="2100" spc="5" dirty="0">
                <a:latin typeface="Calibri"/>
                <a:cs typeface="Calibri"/>
              </a:rPr>
              <a:t>hanya yang </a:t>
            </a:r>
            <a:r>
              <a:rPr sz="2100" dirty="0">
                <a:latin typeface="Calibri"/>
                <a:cs typeface="Calibri"/>
              </a:rPr>
              <a:t>dibutuhkan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saja.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Calibri"/>
                <a:cs typeface="Calibri"/>
              </a:rPr>
              <a:t>Aplikasi </a:t>
            </a:r>
            <a:r>
              <a:rPr sz="2100" spc="-20" dirty="0">
                <a:latin typeface="Calibri"/>
                <a:cs typeface="Calibri"/>
              </a:rPr>
              <a:t>web </a:t>
            </a:r>
            <a:r>
              <a:rPr sz="2100" spc="-10" dirty="0">
                <a:latin typeface="Calibri"/>
                <a:cs typeface="Calibri"/>
              </a:rPr>
              <a:t>menjadi </a:t>
            </a:r>
            <a:r>
              <a:rPr sz="2100" spc="-5" dirty="0">
                <a:latin typeface="Calibri"/>
                <a:cs typeface="Calibri"/>
              </a:rPr>
              <a:t>lebih </a:t>
            </a:r>
            <a:r>
              <a:rPr sz="2100" spc="-10" dirty="0">
                <a:latin typeface="Calibri"/>
                <a:cs typeface="Calibri"/>
              </a:rPr>
              <a:t>cepat </a:t>
            </a:r>
            <a:r>
              <a:rPr sz="2100" spc="-5" dirty="0">
                <a:latin typeface="Calibri"/>
                <a:cs typeface="Calibri"/>
              </a:rPr>
              <a:t>dibanding 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20" dirty="0">
                <a:latin typeface="Calibri"/>
                <a:cs typeface="Calibri"/>
              </a:rPr>
              <a:t>web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konvensional.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Calibri"/>
                <a:cs typeface="Calibri"/>
              </a:rPr>
              <a:t>Komunikasi </a:t>
            </a:r>
            <a:r>
              <a:rPr sz="2100" spc="-5" dirty="0">
                <a:latin typeface="Calibri"/>
                <a:cs typeface="Calibri"/>
              </a:rPr>
              <a:t>data </a:t>
            </a:r>
            <a:r>
              <a:rPr sz="2100" spc="-10" dirty="0">
                <a:latin typeface="Calibri"/>
                <a:cs typeface="Calibri"/>
              </a:rPr>
              <a:t>dengan </a:t>
            </a:r>
            <a:r>
              <a:rPr sz="2100" spc="-35" dirty="0">
                <a:latin typeface="Calibri"/>
                <a:cs typeface="Calibri"/>
              </a:rPr>
              <a:t>server </a:t>
            </a:r>
            <a:r>
              <a:rPr sz="2100" spc="5" dirty="0">
                <a:latin typeface="Calibri"/>
                <a:cs typeface="Calibri"/>
              </a:rPr>
              <a:t>dilakukan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spc="-75" dirty="0">
                <a:latin typeface="Calibri"/>
                <a:cs typeface="Calibri"/>
              </a:rPr>
              <a:t>di-­‐</a:t>
            </a:r>
            <a:r>
              <a:rPr sz="2100" i="1" spc="-75" dirty="0">
                <a:latin typeface="Calibri"/>
                <a:cs typeface="Calibri"/>
              </a:rPr>
              <a:t>background</a:t>
            </a:r>
            <a:r>
              <a:rPr sz="2100" spc="-75" dirty="0">
                <a:latin typeface="Calibri"/>
                <a:cs typeface="Calibri"/>
              </a:rPr>
              <a:t>.</a:t>
            </a:r>
            <a:endParaRPr lang="en-US" sz="2100" spc="-75" dirty="0">
              <a:latin typeface="Calibri"/>
              <a:cs typeface="Calibri"/>
            </a:endParaRPr>
          </a:p>
          <a:p>
            <a:r>
              <a:rPr lang="id-ID"/>
              <a:t>.</a:t>
            </a:r>
            <a:endParaRPr lang="id-ID" dirty="0"/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80365" algn="l"/>
              </a:tabLst>
            </a:pP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259143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5" dirty="0"/>
              <a:t>AJAX </a:t>
            </a:r>
            <a:r>
              <a:rPr sz="4100" spc="-840" dirty="0"/>
              <a:t>-­‐</a:t>
            </a:r>
            <a:r>
              <a:rPr sz="4100" spc="-835" dirty="0"/>
              <a:t> </a:t>
            </a:r>
            <a:r>
              <a:rPr sz="4100" dirty="0"/>
              <a:t>Intro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903433"/>
            <a:ext cx="7946390" cy="39541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Calibri"/>
                <a:cs typeface="Calibri"/>
              </a:rPr>
              <a:t>Kombinasi </a:t>
            </a:r>
            <a:r>
              <a:rPr sz="2100" spc="-10" dirty="0">
                <a:latin typeface="Calibri"/>
                <a:cs typeface="Calibri"/>
              </a:rPr>
              <a:t>standar </a:t>
            </a:r>
            <a:r>
              <a:rPr sz="2100" spc="-20" dirty="0">
                <a:latin typeface="Calibri"/>
                <a:cs typeface="Calibri"/>
              </a:rPr>
              <a:t>web </a:t>
            </a:r>
            <a:r>
              <a:rPr sz="2100" spc="5" dirty="0">
                <a:latin typeface="Calibri"/>
                <a:cs typeface="Calibri"/>
              </a:rPr>
              <a:t>yang </a:t>
            </a:r>
            <a:r>
              <a:rPr sz="2100" dirty="0">
                <a:latin typeface="Calibri"/>
                <a:cs typeface="Calibri"/>
              </a:rPr>
              <a:t>digunakan </a:t>
            </a:r>
            <a:r>
              <a:rPr sz="2100" spc="-5" dirty="0">
                <a:latin typeface="Calibri"/>
                <a:cs typeface="Calibri"/>
              </a:rPr>
              <a:t>pada teknologi </a:t>
            </a:r>
            <a:r>
              <a:rPr sz="2100" dirty="0">
                <a:latin typeface="Calibri"/>
                <a:cs typeface="Calibri"/>
              </a:rPr>
              <a:t>AJAX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88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latin typeface="Calibri"/>
                <a:cs typeface="Calibri"/>
              </a:rPr>
              <a:t>XMLHTTPRequest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object</a:t>
            </a:r>
            <a:endParaRPr sz="190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919"/>
              </a:spcBef>
              <a:tabLst>
                <a:tab pos="1053465" algn="l"/>
              </a:tabLst>
            </a:pPr>
            <a:r>
              <a:rPr sz="1300" spc="-490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alibri"/>
                <a:cs typeface="Calibri"/>
              </a:rPr>
              <a:t>Untuk pertukaran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spc="5" dirty="0">
                <a:latin typeface="Calibri"/>
                <a:cs typeface="Calibri"/>
              </a:rPr>
              <a:t>secara </a:t>
            </a:r>
            <a:r>
              <a:rPr sz="1800" spc="-20" dirty="0">
                <a:latin typeface="Calibri"/>
                <a:cs typeface="Calibri"/>
              </a:rPr>
              <a:t>asinkron dengan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94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JavaScript /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20" dirty="0">
                <a:latin typeface="Calibri"/>
                <a:cs typeface="Calibri"/>
              </a:rPr>
              <a:t>DOM</a:t>
            </a:r>
            <a:endParaRPr sz="190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819"/>
              </a:spcBef>
              <a:tabLst>
                <a:tab pos="1053465" algn="l"/>
              </a:tabLst>
            </a:pPr>
            <a:r>
              <a:rPr sz="1300" spc="-490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interaksi </a:t>
            </a:r>
            <a:r>
              <a:rPr sz="1800" spc="15" dirty="0">
                <a:latin typeface="Calibri"/>
                <a:cs typeface="Calibri"/>
              </a:rPr>
              <a:t>atau </a:t>
            </a:r>
            <a:r>
              <a:rPr sz="1800" spc="-15" dirty="0">
                <a:latin typeface="Calibri"/>
                <a:cs typeface="Calibri"/>
              </a:rPr>
              <a:t>menampilkan </a:t>
            </a:r>
            <a:r>
              <a:rPr sz="1800" spc="-25" dirty="0">
                <a:latin typeface="Calibri"/>
                <a:cs typeface="Calibri"/>
              </a:rPr>
              <a:t>informasi </a:t>
            </a:r>
            <a:r>
              <a:rPr sz="1800" spc="-10" dirty="0">
                <a:latin typeface="Calibri"/>
                <a:cs typeface="Calibri"/>
              </a:rPr>
              <a:t>ke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halaman.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94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CSS</a:t>
            </a:r>
            <a:endParaRPr sz="190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819"/>
              </a:spcBef>
              <a:tabLst>
                <a:tab pos="1053465" algn="l"/>
              </a:tabLst>
            </a:pPr>
            <a:r>
              <a:rPr sz="1300" spc="-490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alibri"/>
                <a:cs typeface="Calibri"/>
              </a:rPr>
              <a:t>Untuk </a:t>
            </a:r>
            <a:r>
              <a:rPr sz="1800" spc="-20" dirty="0">
                <a:latin typeface="Calibri"/>
                <a:cs typeface="Calibri"/>
              </a:rPr>
              <a:t>merubah </a:t>
            </a:r>
            <a:r>
              <a:rPr sz="1800" i="1" spc="-10" dirty="0">
                <a:latin typeface="Calibri"/>
                <a:cs typeface="Calibri"/>
              </a:rPr>
              <a:t>style </a:t>
            </a:r>
            <a:r>
              <a:rPr sz="1800" spc="-15" dirty="0">
                <a:latin typeface="Calibri"/>
                <a:cs typeface="Calibri"/>
              </a:rPr>
              <a:t>dari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940"/>
              </a:spcBef>
              <a:tabLst>
                <a:tab pos="748665" algn="l"/>
              </a:tabLst>
            </a:pPr>
            <a:r>
              <a:rPr sz="1300" spc="-49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alibri"/>
                <a:cs typeface="Calibri"/>
              </a:rPr>
              <a:t>XML</a:t>
            </a:r>
            <a:endParaRPr sz="1900">
              <a:latin typeface="Calibri"/>
              <a:cs typeface="Calibri"/>
            </a:endParaRPr>
          </a:p>
          <a:p>
            <a:pPr marL="1054100" marR="5080" indent="-304800">
              <a:lnSpc>
                <a:spcPct val="120400"/>
              </a:lnSpc>
              <a:spcBef>
                <a:spcPts val="380"/>
              </a:spcBef>
              <a:tabLst>
                <a:tab pos="1053465" algn="l"/>
              </a:tabLst>
            </a:pPr>
            <a:r>
              <a:rPr sz="1300" spc="-490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Sering digunakan </a:t>
            </a:r>
            <a:r>
              <a:rPr sz="1800" spc="-5" dirty="0">
                <a:latin typeface="Calibri"/>
                <a:cs typeface="Calibri"/>
              </a:rPr>
              <a:t>sebagai </a:t>
            </a:r>
            <a:r>
              <a:rPr sz="1800" spc="-25" dirty="0">
                <a:latin typeface="Calibri"/>
                <a:cs typeface="Calibri"/>
              </a:rPr>
              <a:t>format </a:t>
            </a:r>
            <a:r>
              <a:rPr sz="1800" spc="-30" dirty="0">
                <a:latin typeface="Calibri"/>
                <a:cs typeface="Calibri"/>
              </a:rPr>
              <a:t>untuk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data antara </a:t>
            </a:r>
            <a:r>
              <a:rPr sz="1800" spc="-10" dirty="0">
                <a:latin typeface="Calibri"/>
                <a:cs typeface="Calibri"/>
              </a:rPr>
              <a:t>server </a:t>
            </a:r>
            <a:r>
              <a:rPr sz="1800" spc="-20" dirty="0">
                <a:latin typeface="Calibri"/>
                <a:cs typeface="Calibri"/>
              </a:rPr>
              <a:t>dengan  </a:t>
            </a:r>
            <a:r>
              <a:rPr sz="1800" spc="-10" dirty="0">
                <a:latin typeface="Calibri"/>
                <a:cs typeface="Calibri"/>
              </a:rPr>
              <a:t>client.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27984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" dirty="0"/>
              <a:t>Synchronous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988858"/>
            <a:ext cx="8451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500" spc="-56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Calibri"/>
                <a:cs typeface="Calibri"/>
              </a:rPr>
              <a:t>Proses </a:t>
            </a:r>
            <a:r>
              <a:rPr sz="2100" i="1" spc="5" dirty="0">
                <a:latin typeface="Calibri"/>
                <a:cs typeface="Calibri"/>
              </a:rPr>
              <a:t>synchronous </a:t>
            </a:r>
            <a:r>
              <a:rPr sz="2100" spc="5" dirty="0">
                <a:latin typeface="Calibri"/>
                <a:cs typeface="Calibri"/>
              </a:rPr>
              <a:t>yang </a:t>
            </a:r>
            <a:r>
              <a:rPr sz="2100" spc="-10" dirty="0">
                <a:latin typeface="Calibri"/>
                <a:cs typeface="Calibri"/>
              </a:rPr>
              <a:t>telah </a:t>
            </a:r>
            <a:r>
              <a:rPr sz="2100" spc="5" dirty="0">
                <a:latin typeface="Calibri"/>
                <a:cs typeface="Calibri"/>
              </a:rPr>
              <a:t>lama </a:t>
            </a:r>
            <a:r>
              <a:rPr sz="2100" dirty="0">
                <a:latin typeface="Calibri"/>
                <a:cs typeface="Calibri"/>
              </a:rPr>
              <a:t>digunakan </a:t>
            </a:r>
            <a:r>
              <a:rPr sz="2100" spc="-5" dirty="0">
                <a:latin typeface="Calibri"/>
                <a:cs typeface="Calibri"/>
              </a:rPr>
              <a:t>pada </a:t>
            </a:r>
            <a:r>
              <a:rPr sz="2100" spc="-10" dirty="0">
                <a:latin typeface="Calibri"/>
                <a:cs typeface="Calibri"/>
              </a:rPr>
              <a:t>pengembangan</a:t>
            </a:r>
            <a:r>
              <a:rPr sz="2100" spc="35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web.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9251" y="3437064"/>
            <a:ext cx="1092200" cy="2413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220"/>
              </a:spcBef>
            </a:pPr>
            <a:r>
              <a:rPr sz="1100" b="1" spc="-2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3251" y="3437064"/>
            <a:ext cx="1092200" cy="2413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35"/>
              </a:spcBef>
            </a:pPr>
            <a:r>
              <a:rPr sz="1100" b="1" spc="-2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0152" y="3128384"/>
            <a:ext cx="7391400" cy="135255"/>
          </a:xfrm>
          <a:custGeom>
            <a:avLst/>
            <a:gdLst/>
            <a:ahLst/>
            <a:cxnLst/>
            <a:rect l="l" t="t" r="r" b="b"/>
            <a:pathLst>
              <a:path w="7391400" h="135254">
                <a:moveTo>
                  <a:pt x="7223194" y="60642"/>
                </a:moveTo>
                <a:lnTo>
                  <a:pt x="7115385" y="60642"/>
                </a:lnTo>
                <a:lnTo>
                  <a:pt x="7115385" y="74118"/>
                </a:lnTo>
                <a:lnTo>
                  <a:pt x="7223194" y="74118"/>
                </a:lnTo>
                <a:lnTo>
                  <a:pt x="7223194" y="60642"/>
                </a:lnTo>
                <a:close/>
              </a:path>
              <a:path w="7391400" h="135254">
                <a:moveTo>
                  <a:pt x="7074957" y="60642"/>
                </a:moveTo>
                <a:lnTo>
                  <a:pt x="6967148" y="60642"/>
                </a:lnTo>
                <a:lnTo>
                  <a:pt x="6967148" y="74118"/>
                </a:lnTo>
                <a:lnTo>
                  <a:pt x="7074957" y="74118"/>
                </a:lnTo>
                <a:lnTo>
                  <a:pt x="7074957" y="60642"/>
                </a:lnTo>
                <a:close/>
              </a:path>
              <a:path w="7391400" h="135254">
                <a:moveTo>
                  <a:pt x="6926719" y="60642"/>
                </a:moveTo>
                <a:lnTo>
                  <a:pt x="6818910" y="60642"/>
                </a:lnTo>
                <a:lnTo>
                  <a:pt x="6818910" y="74118"/>
                </a:lnTo>
                <a:lnTo>
                  <a:pt x="6926719" y="74118"/>
                </a:lnTo>
                <a:lnTo>
                  <a:pt x="6926719" y="60642"/>
                </a:lnTo>
                <a:close/>
              </a:path>
              <a:path w="7391400" h="135254">
                <a:moveTo>
                  <a:pt x="6778482" y="60642"/>
                </a:moveTo>
                <a:lnTo>
                  <a:pt x="6670673" y="60642"/>
                </a:lnTo>
                <a:lnTo>
                  <a:pt x="6670673" y="74118"/>
                </a:lnTo>
                <a:lnTo>
                  <a:pt x="6778482" y="74118"/>
                </a:lnTo>
                <a:lnTo>
                  <a:pt x="6778482" y="60642"/>
                </a:lnTo>
                <a:close/>
              </a:path>
              <a:path w="7391400" h="135254">
                <a:moveTo>
                  <a:pt x="6630245" y="60642"/>
                </a:moveTo>
                <a:lnTo>
                  <a:pt x="6522436" y="60642"/>
                </a:lnTo>
                <a:lnTo>
                  <a:pt x="6522436" y="74118"/>
                </a:lnTo>
                <a:lnTo>
                  <a:pt x="6630245" y="74118"/>
                </a:lnTo>
                <a:lnTo>
                  <a:pt x="6630245" y="60642"/>
                </a:lnTo>
                <a:close/>
              </a:path>
              <a:path w="7391400" h="135254">
                <a:moveTo>
                  <a:pt x="6482008" y="60642"/>
                </a:moveTo>
                <a:lnTo>
                  <a:pt x="6374199" y="60642"/>
                </a:lnTo>
                <a:lnTo>
                  <a:pt x="6374199" y="74118"/>
                </a:lnTo>
                <a:lnTo>
                  <a:pt x="6482008" y="74118"/>
                </a:lnTo>
                <a:lnTo>
                  <a:pt x="6482008" y="60642"/>
                </a:lnTo>
                <a:close/>
              </a:path>
              <a:path w="7391400" h="135254">
                <a:moveTo>
                  <a:pt x="6333770" y="60642"/>
                </a:moveTo>
                <a:lnTo>
                  <a:pt x="6225961" y="60642"/>
                </a:lnTo>
                <a:lnTo>
                  <a:pt x="6225961" y="74118"/>
                </a:lnTo>
                <a:lnTo>
                  <a:pt x="6333770" y="74118"/>
                </a:lnTo>
                <a:lnTo>
                  <a:pt x="6333770" y="60642"/>
                </a:lnTo>
                <a:close/>
              </a:path>
              <a:path w="7391400" h="135254">
                <a:moveTo>
                  <a:pt x="6185534" y="60642"/>
                </a:moveTo>
                <a:lnTo>
                  <a:pt x="6077725" y="60642"/>
                </a:lnTo>
                <a:lnTo>
                  <a:pt x="6077725" y="74118"/>
                </a:lnTo>
                <a:lnTo>
                  <a:pt x="6185534" y="74118"/>
                </a:lnTo>
                <a:lnTo>
                  <a:pt x="6185534" y="60642"/>
                </a:lnTo>
                <a:close/>
              </a:path>
              <a:path w="7391400" h="135254">
                <a:moveTo>
                  <a:pt x="6037296" y="60642"/>
                </a:moveTo>
                <a:lnTo>
                  <a:pt x="5929487" y="60642"/>
                </a:lnTo>
                <a:lnTo>
                  <a:pt x="5929487" y="74118"/>
                </a:lnTo>
                <a:lnTo>
                  <a:pt x="6037296" y="74118"/>
                </a:lnTo>
                <a:lnTo>
                  <a:pt x="6037296" y="60642"/>
                </a:lnTo>
                <a:close/>
              </a:path>
              <a:path w="7391400" h="135254">
                <a:moveTo>
                  <a:pt x="5889059" y="60642"/>
                </a:moveTo>
                <a:lnTo>
                  <a:pt x="5781250" y="60642"/>
                </a:lnTo>
                <a:lnTo>
                  <a:pt x="5781250" y="74118"/>
                </a:lnTo>
                <a:lnTo>
                  <a:pt x="5889059" y="74118"/>
                </a:lnTo>
                <a:lnTo>
                  <a:pt x="5889059" y="60642"/>
                </a:lnTo>
                <a:close/>
              </a:path>
              <a:path w="7391400" h="135254">
                <a:moveTo>
                  <a:pt x="5740822" y="60642"/>
                </a:moveTo>
                <a:lnTo>
                  <a:pt x="5633013" y="60642"/>
                </a:lnTo>
                <a:lnTo>
                  <a:pt x="5633013" y="74118"/>
                </a:lnTo>
                <a:lnTo>
                  <a:pt x="5740822" y="74118"/>
                </a:lnTo>
                <a:lnTo>
                  <a:pt x="5740822" y="60642"/>
                </a:lnTo>
                <a:close/>
              </a:path>
              <a:path w="7391400" h="135254">
                <a:moveTo>
                  <a:pt x="5592585" y="60642"/>
                </a:moveTo>
                <a:lnTo>
                  <a:pt x="5484776" y="60642"/>
                </a:lnTo>
                <a:lnTo>
                  <a:pt x="5484776" y="74118"/>
                </a:lnTo>
                <a:lnTo>
                  <a:pt x="5592585" y="74118"/>
                </a:lnTo>
                <a:lnTo>
                  <a:pt x="5592585" y="60642"/>
                </a:lnTo>
                <a:close/>
              </a:path>
              <a:path w="7391400" h="135254">
                <a:moveTo>
                  <a:pt x="5444347" y="60642"/>
                </a:moveTo>
                <a:lnTo>
                  <a:pt x="5336538" y="60642"/>
                </a:lnTo>
                <a:lnTo>
                  <a:pt x="5336538" y="74118"/>
                </a:lnTo>
                <a:lnTo>
                  <a:pt x="5444347" y="74118"/>
                </a:lnTo>
                <a:lnTo>
                  <a:pt x="5444347" y="60642"/>
                </a:lnTo>
                <a:close/>
              </a:path>
              <a:path w="7391400" h="135254">
                <a:moveTo>
                  <a:pt x="5296110" y="60642"/>
                </a:moveTo>
                <a:lnTo>
                  <a:pt x="5188301" y="60642"/>
                </a:lnTo>
                <a:lnTo>
                  <a:pt x="5188301" y="74118"/>
                </a:lnTo>
                <a:lnTo>
                  <a:pt x="5296110" y="74118"/>
                </a:lnTo>
                <a:lnTo>
                  <a:pt x="5296110" y="60642"/>
                </a:lnTo>
                <a:close/>
              </a:path>
              <a:path w="7391400" h="135254">
                <a:moveTo>
                  <a:pt x="5147873" y="60642"/>
                </a:moveTo>
                <a:lnTo>
                  <a:pt x="5040064" y="60642"/>
                </a:lnTo>
                <a:lnTo>
                  <a:pt x="5040064" y="74118"/>
                </a:lnTo>
                <a:lnTo>
                  <a:pt x="5147873" y="74118"/>
                </a:lnTo>
                <a:lnTo>
                  <a:pt x="5147873" y="60642"/>
                </a:lnTo>
                <a:close/>
              </a:path>
              <a:path w="7391400" h="135254">
                <a:moveTo>
                  <a:pt x="4999635" y="60642"/>
                </a:moveTo>
                <a:lnTo>
                  <a:pt x="4891827" y="60642"/>
                </a:lnTo>
                <a:lnTo>
                  <a:pt x="4891827" y="74118"/>
                </a:lnTo>
                <a:lnTo>
                  <a:pt x="4999635" y="74118"/>
                </a:lnTo>
                <a:lnTo>
                  <a:pt x="4999635" y="60642"/>
                </a:lnTo>
                <a:close/>
              </a:path>
              <a:path w="7391400" h="135254">
                <a:moveTo>
                  <a:pt x="4851398" y="60642"/>
                </a:moveTo>
                <a:lnTo>
                  <a:pt x="4743589" y="60642"/>
                </a:lnTo>
                <a:lnTo>
                  <a:pt x="4743589" y="74118"/>
                </a:lnTo>
                <a:lnTo>
                  <a:pt x="4851398" y="74118"/>
                </a:lnTo>
                <a:lnTo>
                  <a:pt x="4851398" y="60642"/>
                </a:lnTo>
                <a:close/>
              </a:path>
              <a:path w="7391400" h="135254">
                <a:moveTo>
                  <a:pt x="4703161" y="60642"/>
                </a:moveTo>
                <a:lnTo>
                  <a:pt x="4595352" y="60642"/>
                </a:lnTo>
                <a:lnTo>
                  <a:pt x="4595352" y="74118"/>
                </a:lnTo>
                <a:lnTo>
                  <a:pt x="4703161" y="74118"/>
                </a:lnTo>
                <a:lnTo>
                  <a:pt x="4703161" y="60642"/>
                </a:lnTo>
                <a:close/>
              </a:path>
              <a:path w="7391400" h="135254">
                <a:moveTo>
                  <a:pt x="4554924" y="60642"/>
                </a:moveTo>
                <a:lnTo>
                  <a:pt x="4447115" y="60642"/>
                </a:lnTo>
                <a:lnTo>
                  <a:pt x="4447115" y="74118"/>
                </a:lnTo>
                <a:lnTo>
                  <a:pt x="4554924" y="74118"/>
                </a:lnTo>
                <a:lnTo>
                  <a:pt x="4554924" y="60642"/>
                </a:lnTo>
                <a:close/>
              </a:path>
              <a:path w="7391400" h="135254">
                <a:moveTo>
                  <a:pt x="4406687" y="60642"/>
                </a:moveTo>
                <a:lnTo>
                  <a:pt x="4298878" y="60642"/>
                </a:lnTo>
                <a:lnTo>
                  <a:pt x="4298878" y="74118"/>
                </a:lnTo>
                <a:lnTo>
                  <a:pt x="4406687" y="74118"/>
                </a:lnTo>
                <a:lnTo>
                  <a:pt x="4406687" y="60642"/>
                </a:lnTo>
                <a:close/>
              </a:path>
              <a:path w="7391400" h="135254">
                <a:moveTo>
                  <a:pt x="4258449" y="60642"/>
                </a:moveTo>
                <a:lnTo>
                  <a:pt x="4150640" y="60642"/>
                </a:lnTo>
                <a:lnTo>
                  <a:pt x="4150640" y="74118"/>
                </a:lnTo>
                <a:lnTo>
                  <a:pt x="4258449" y="74118"/>
                </a:lnTo>
                <a:lnTo>
                  <a:pt x="4258449" y="60642"/>
                </a:lnTo>
                <a:close/>
              </a:path>
              <a:path w="7391400" h="135254">
                <a:moveTo>
                  <a:pt x="4110212" y="60642"/>
                </a:moveTo>
                <a:lnTo>
                  <a:pt x="4002403" y="60642"/>
                </a:lnTo>
                <a:lnTo>
                  <a:pt x="4002403" y="74118"/>
                </a:lnTo>
                <a:lnTo>
                  <a:pt x="4110212" y="74118"/>
                </a:lnTo>
                <a:lnTo>
                  <a:pt x="4110212" y="60642"/>
                </a:lnTo>
                <a:close/>
              </a:path>
              <a:path w="7391400" h="135254">
                <a:moveTo>
                  <a:pt x="3961975" y="60642"/>
                </a:moveTo>
                <a:lnTo>
                  <a:pt x="3854166" y="60642"/>
                </a:lnTo>
                <a:lnTo>
                  <a:pt x="3854166" y="74118"/>
                </a:lnTo>
                <a:lnTo>
                  <a:pt x="3961975" y="74118"/>
                </a:lnTo>
                <a:lnTo>
                  <a:pt x="3961975" y="60642"/>
                </a:lnTo>
                <a:close/>
              </a:path>
              <a:path w="7391400" h="135254">
                <a:moveTo>
                  <a:pt x="3813738" y="60642"/>
                </a:moveTo>
                <a:lnTo>
                  <a:pt x="3705929" y="60642"/>
                </a:lnTo>
                <a:lnTo>
                  <a:pt x="3705929" y="74118"/>
                </a:lnTo>
                <a:lnTo>
                  <a:pt x="3813738" y="74118"/>
                </a:lnTo>
                <a:lnTo>
                  <a:pt x="3813738" y="60642"/>
                </a:lnTo>
                <a:close/>
              </a:path>
              <a:path w="7391400" h="135254">
                <a:moveTo>
                  <a:pt x="3665501" y="60642"/>
                </a:moveTo>
                <a:lnTo>
                  <a:pt x="3557692" y="60642"/>
                </a:lnTo>
                <a:lnTo>
                  <a:pt x="3557692" y="74118"/>
                </a:lnTo>
                <a:lnTo>
                  <a:pt x="3665501" y="74118"/>
                </a:lnTo>
                <a:lnTo>
                  <a:pt x="3665501" y="60642"/>
                </a:lnTo>
                <a:close/>
              </a:path>
              <a:path w="7391400" h="135254">
                <a:moveTo>
                  <a:pt x="3517263" y="60642"/>
                </a:moveTo>
                <a:lnTo>
                  <a:pt x="3409455" y="60642"/>
                </a:lnTo>
                <a:lnTo>
                  <a:pt x="3409455" y="74118"/>
                </a:lnTo>
                <a:lnTo>
                  <a:pt x="3517263" y="74118"/>
                </a:lnTo>
                <a:lnTo>
                  <a:pt x="3517263" y="60642"/>
                </a:lnTo>
                <a:close/>
              </a:path>
              <a:path w="7391400" h="135254">
                <a:moveTo>
                  <a:pt x="3369026" y="60642"/>
                </a:moveTo>
                <a:lnTo>
                  <a:pt x="3261217" y="60642"/>
                </a:lnTo>
                <a:lnTo>
                  <a:pt x="3261217" y="74118"/>
                </a:lnTo>
                <a:lnTo>
                  <a:pt x="3369026" y="74118"/>
                </a:lnTo>
                <a:lnTo>
                  <a:pt x="3369026" y="60642"/>
                </a:lnTo>
                <a:close/>
              </a:path>
              <a:path w="7391400" h="135254">
                <a:moveTo>
                  <a:pt x="3220789" y="60642"/>
                </a:moveTo>
                <a:lnTo>
                  <a:pt x="3112980" y="60642"/>
                </a:lnTo>
                <a:lnTo>
                  <a:pt x="3112980" y="74118"/>
                </a:lnTo>
                <a:lnTo>
                  <a:pt x="3220789" y="74118"/>
                </a:lnTo>
                <a:lnTo>
                  <a:pt x="3220789" y="60642"/>
                </a:lnTo>
                <a:close/>
              </a:path>
              <a:path w="7391400" h="135254">
                <a:moveTo>
                  <a:pt x="3072552" y="60642"/>
                </a:moveTo>
                <a:lnTo>
                  <a:pt x="2964743" y="60642"/>
                </a:lnTo>
                <a:lnTo>
                  <a:pt x="2964743" y="74118"/>
                </a:lnTo>
                <a:lnTo>
                  <a:pt x="3072552" y="74118"/>
                </a:lnTo>
                <a:lnTo>
                  <a:pt x="3072552" y="60642"/>
                </a:lnTo>
                <a:close/>
              </a:path>
              <a:path w="7391400" h="135254">
                <a:moveTo>
                  <a:pt x="2924314" y="60642"/>
                </a:moveTo>
                <a:lnTo>
                  <a:pt x="2816506" y="60642"/>
                </a:lnTo>
                <a:lnTo>
                  <a:pt x="2816506" y="74118"/>
                </a:lnTo>
                <a:lnTo>
                  <a:pt x="2924314" y="74118"/>
                </a:lnTo>
                <a:lnTo>
                  <a:pt x="2924314" y="60642"/>
                </a:lnTo>
                <a:close/>
              </a:path>
              <a:path w="7391400" h="135254">
                <a:moveTo>
                  <a:pt x="2776077" y="60642"/>
                </a:moveTo>
                <a:lnTo>
                  <a:pt x="2668268" y="60642"/>
                </a:lnTo>
                <a:lnTo>
                  <a:pt x="2668268" y="74118"/>
                </a:lnTo>
                <a:lnTo>
                  <a:pt x="2776077" y="74118"/>
                </a:lnTo>
                <a:lnTo>
                  <a:pt x="2776077" y="60642"/>
                </a:lnTo>
                <a:close/>
              </a:path>
              <a:path w="7391400" h="135254">
                <a:moveTo>
                  <a:pt x="2627840" y="60642"/>
                </a:moveTo>
                <a:lnTo>
                  <a:pt x="2520031" y="60642"/>
                </a:lnTo>
                <a:lnTo>
                  <a:pt x="2520031" y="74118"/>
                </a:lnTo>
                <a:lnTo>
                  <a:pt x="2627840" y="74118"/>
                </a:lnTo>
                <a:lnTo>
                  <a:pt x="2627840" y="60642"/>
                </a:lnTo>
                <a:close/>
              </a:path>
              <a:path w="7391400" h="135254">
                <a:moveTo>
                  <a:pt x="2479603" y="60642"/>
                </a:moveTo>
                <a:lnTo>
                  <a:pt x="2371794" y="60642"/>
                </a:lnTo>
                <a:lnTo>
                  <a:pt x="2371794" y="74118"/>
                </a:lnTo>
                <a:lnTo>
                  <a:pt x="2479603" y="74118"/>
                </a:lnTo>
                <a:lnTo>
                  <a:pt x="2479603" y="60642"/>
                </a:lnTo>
                <a:close/>
              </a:path>
              <a:path w="7391400" h="135254">
                <a:moveTo>
                  <a:pt x="2331366" y="60642"/>
                </a:moveTo>
                <a:lnTo>
                  <a:pt x="2223557" y="60642"/>
                </a:lnTo>
                <a:lnTo>
                  <a:pt x="2223557" y="74118"/>
                </a:lnTo>
                <a:lnTo>
                  <a:pt x="2331366" y="74118"/>
                </a:lnTo>
                <a:lnTo>
                  <a:pt x="2331366" y="60642"/>
                </a:lnTo>
                <a:close/>
              </a:path>
              <a:path w="7391400" h="135254">
                <a:moveTo>
                  <a:pt x="2183128" y="60642"/>
                </a:moveTo>
                <a:lnTo>
                  <a:pt x="2075320" y="60642"/>
                </a:lnTo>
                <a:lnTo>
                  <a:pt x="2075320" y="74118"/>
                </a:lnTo>
                <a:lnTo>
                  <a:pt x="2183128" y="74118"/>
                </a:lnTo>
                <a:lnTo>
                  <a:pt x="2183128" y="60642"/>
                </a:lnTo>
                <a:close/>
              </a:path>
              <a:path w="7391400" h="135254">
                <a:moveTo>
                  <a:pt x="2034891" y="60642"/>
                </a:moveTo>
                <a:lnTo>
                  <a:pt x="1927082" y="60642"/>
                </a:lnTo>
                <a:lnTo>
                  <a:pt x="1927082" y="74118"/>
                </a:lnTo>
                <a:lnTo>
                  <a:pt x="2034891" y="74118"/>
                </a:lnTo>
                <a:lnTo>
                  <a:pt x="2034891" y="60642"/>
                </a:lnTo>
                <a:close/>
              </a:path>
              <a:path w="7391400" h="135254">
                <a:moveTo>
                  <a:pt x="1886654" y="60642"/>
                </a:moveTo>
                <a:lnTo>
                  <a:pt x="1778845" y="60642"/>
                </a:lnTo>
                <a:lnTo>
                  <a:pt x="1778845" y="74118"/>
                </a:lnTo>
                <a:lnTo>
                  <a:pt x="1886654" y="74118"/>
                </a:lnTo>
                <a:lnTo>
                  <a:pt x="1886654" y="60642"/>
                </a:lnTo>
                <a:close/>
              </a:path>
              <a:path w="7391400" h="135254">
                <a:moveTo>
                  <a:pt x="1738417" y="60642"/>
                </a:moveTo>
                <a:lnTo>
                  <a:pt x="1630608" y="60642"/>
                </a:lnTo>
                <a:lnTo>
                  <a:pt x="1630608" y="74118"/>
                </a:lnTo>
                <a:lnTo>
                  <a:pt x="1738417" y="74118"/>
                </a:lnTo>
                <a:lnTo>
                  <a:pt x="1738417" y="60642"/>
                </a:lnTo>
                <a:close/>
              </a:path>
              <a:path w="7391400" h="135254">
                <a:moveTo>
                  <a:pt x="1590180" y="60642"/>
                </a:moveTo>
                <a:lnTo>
                  <a:pt x="1482371" y="60642"/>
                </a:lnTo>
                <a:lnTo>
                  <a:pt x="1482371" y="74118"/>
                </a:lnTo>
                <a:lnTo>
                  <a:pt x="1590180" y="74118"/>
                </a:lnTo>
                <a:lnTo>
                  <a:pt x="1590180" y="60642"/>
                </a:lnTo>
                <a:close/>
              </a:path>
              <a:path w="7391400" h="135254">
                <a:moveTo>
                  <a:pt x="1441942" y="60642"/>
                </a:moveTo>
                <a:lnTo>
                  <a:pt x="1334133" y="60642"/>
                </a:lnTo>
                <a:lnTo>
                  <a:pt x="1334133" y="74118"/>
                </a:lnTo>
                <a:lnTo>
                  <a:pt x="1441942" y="74118"/>
                </a:lnTo>
                <a:lnTo>
                  <a:pt x="1441942" y="60642"/>
                </a:lnTo>
                <a:close/>
              </a:path>
              <a:path w="7391400" h="135254">
                <a:moveTo>
                  <a:pt x="1293705" y="60642"/>
                </a:moveTo>
                <a:lnTo>
                  <a:pt x="1185896" y="60642"/>
                </a:lnTo>
                <a:lnTo>
                  <a:pt x="1185896" y="74118"/>
                </a:lnTo>
                <a:lnTo>
                  <a:pt x="1293705" y="74118"/>
                </a:lnTo>
                <a:lnTo>
                  <a:pt x="1293705" y="60642"/>
                </a:lnTo>
                <a:close/>
              </a:path>
              <a:path w="7391400" h="135254">
                <a:moveTo>
                  <a:pt x="1145468" y="60642"/>
                </a:moveTo>
                <a:lnTo>
                  <a:pt x="1037659" y="60642"/>
                </a:lnTo>
                <a:lnTo>
                  <a:pt x="1037659" y="74118"/>
                </a:lnTo>
                <a:lnTo>
                  <a:pt x="1145468" y="74118"/>
                </a:lnTo>
                <a:lnTo>
                  <a:pt x="1145468" y="60642"/>
                </a:lnTo>
                <a:close/>
              </a:path>
              <a:path w="7391400" h="135254">
                <a:moveTo>
                  <a:pt x="997231" y="60642"/>
                </a:moveTo>
                <a:lnTo>
                  <a:pt x="889422" y="60642"/>
                </a:lnTo>
                <a:lnTo>
                  <a:pt x="889422" y="74118"/>
                </a:lnTo>
                <a:lnTo>
                  <a:pt x="997231" y="74118"/>
                </a:lnTo>
                <a:lnTo>
                  <a:pt x="997231" y="60642"/>
                </a:lnTo>
                <a:close/>
              </a:path>
              <a:path w="7391400" h="135254">
                <a:moveTo>
                  <a:pt x="848993" y="60642"/>
                </a:moveTo>
                <a:lnTo>
                  <a:pt x="741185" y="60642"/>
                </a:lnTo>
                <a:lnTo>
                  <a:pt x="741185" y="74118"/>
                </a:lnTo>
                <a:lnTo>
                  <a:pt x="848993" y="74118"/>
                </a:lnTo>
                <a:lnTo>
                  <a:pt x="848993" y="60642"/>
                </a:lnTo>
                <a:close/>
              </a:path>
              <a:path w="7391400" h="135254">
                <a:moveTo>
                  <a:pt x="700756" y="60642"/>
                </a:moveTo>
                <a:lnTo>
                  <a:pt x="592947" y="60642"/>
                </a:lnTo>
                <a:lnTo>
                  <a:pt x="592947" y="74118"/>
                </a:lnTo>
                <a:lnTo>
                  <a:pt x="700756" y="74118"/>
                </a:lnTo>
                <a:lnTo>
                  <a:pt x="700756" y="60642"/>
                </a:lnTo>
                <a:close/>
              </a:path>
              <a:path w="7391400" h="135254">
                <a:moveTo>
                  <a:pt x="552519" y="60642"/>
                </a:moveTo>
                <a:lnTo>
                  <a:pt x="444710" y="60642"/>
                </a:lnTo>
                <a:lnTo>
                  <a:pt x="444710" y="74118"/>
                </a:lnTo>
                <a:lnTo>
                  <a:pt x="552519" y="74118"/>
                </a:lnTo>
                <a:lnTo>
                  <a:pt x="552519" y="60642"/>
                </a:lnTo>
                <a:close/>
              </a:path>
              <a:path w="7391400" h="135254">
                <a:moveTo>
                  <a:pt x="404282" y="60642"/>
                </a:moveTo>
                <a:lnTo>
                  <a:pt x="296473" y="60642"/>
                </a:lnTo>
                <a:lnTo>
                  <a:pt x="296473" y="74118"/>
                </a:lnTo>
                <a:lnTo>
                  <a:pt x="404282" y="74118"/>
                </a:lnTo>
                <a:lnTo>
                  <a:pt x="404282" y="60642"/>
                </a:lnTo>
                <a:close/>
              </a:path>
              <a:path w="7391400" h="135254">
                <a:moveTo>
                  <a:pt x="256045" y="60642"/>
                </a:moveTo>
                <a:lnTo>
                  <a:pt x="148236" y="60642"/>
                </a:lnTo>
                <a:lnTo>
                  <a:pt x="148236" y="74118"/>
                </a:lnTo>
                <a:lnTo>
                  <a:pt x="256045" y="74118"/>
                </a:lnTo>
                <a:lnTo>
                  <a:pt x="256045" y="60642"/>
                </a:lnTo>
                <a:close/>
              </a:path>
              <a:path w="7391400" h="135254">
                <a:moveTo>
                  <a:pt x="107807" y="60642"/>
                </a:moveTo>
                <a:lnTo>
                  <a:pt x="0" y="60642"/>
                </a:lnTo>
                <a:lnTo>
                  <a:pt x="0" y="74118"/>
                </a:lnTo>
                <a:lnTo>
                  <a:pt x="107807" y="74118"/>
                </a:lnTo>
                <a:lnTo>
                  <a:pt x="107807" y="60642"/>
                </a:lnTo>
                <a:close/>
              </a:path>
              <a:path w="7391400" h="135254">
                <a:moveTo>
                  <a:pt x="7310542" y="0"/>
                </a:moveTo>
                <a:lnTo>
                  <a:pt x="7310542" y="60642"/>
                </a:lnTo>
                <a:lnTo>
                  <a:pt x="7263622" y="60642"/>
                </a:lnTo>
                <a:lnTo>
                  <a:pt x="7263622" y="74118"/>
                </a:lnTo>
                <a:lnTo>
                  <a:pt x="7310542" y="74118"/>
                </a:lnTo>
                <a:lnTo>
                  <a:pt x="7310542" y="134760"/>
                </a:lnTo>
                <a:lnTo>
                  <a:pt x="7391398" y="67381"/>
                </a:lnTo>
                <a:lnTo>
                  <a:pt x="731054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0326" y="2847959"/>
            <a:ext cx="660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8824" y="36783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47166" y="80855"/>
                </a:moveTo>
                <a:lnTo>
                  <a:pt x="33690" y="80855"/>
                </a:lnTo>
                <a:lnTo>
                  <a:pt x="33689" y="1092200"/>
                </a:lnTo>
                <a:lnTo>
                  <a:pt x="47165" y="1092200"/>
                </a:lnTo>
                <a:lnTo>
                  <a:pt x="47166" y="80855"/>
                </a:lnTo>
                <a:close/>
              </a:path>
              <a:path w="81279" h="1092200">
                <a:moveTo>
                  <a:pt x="40427" y="0"/>
                </a:moveTo>
                <a:lnTo>
                  <a:pt x="0" y="80855"/>
                </a:lnTo>
                <a:lnTo>
                  <a:pt x="80855" y="80857"/>
                </a:lnTo>
                <a:lnTo>
                  <a:pt x="40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1023" y="36783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80857" y="1011344"/>
                </a:moveTo>
                <a:lnTo>
                  <a:pt x="0" y="1011344"/>
                </a:lnTo>
                <a:lnTo>
                  <a:pt x="40429" y="1092200"/>
                </a:lnTo>
                <a:lnTo>
                  <a:pt x="80857" y="1011344"/>
                </a:lnTo>
                <a:close/>
              </a:path>
              <a:path w="81279" h="1092200">
                <a:moveTo>
                  <a:pt x="47166" y="0"/>
                </a:moveTo>
                <a:lnTo>
                  <a:pt x="33690" y="0"/>
                </a:lnTo>
                <a:lnTo>
                  <a:pt x="33690" y="1011344"/>
                </a:lnTo>
                <a:lnTo>
                  <a:pt x="47166" y="1011344"/>
                </a:lnTo>
                <a:lnTo>
                  <a:pt x="47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62824" y="36783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47166" y="80855"/>
                </a:moveTo>
                <a:lnTo>
                  <a:pt x="33690" y="80855"/>
                </a:lnTo>
                <a:lnTo>
                  <a:pt x="33689" y="1092200"/>
                </a:lnTo>
                <a:lnTo>
                  <a:pt x="47165" y="1092200"/>
                </a:lnTo>
                <a:lnTo>
                  <a:pt x="47166" y="80855"/>
                </a:lnTo>
                <a:close/>
              </a:path>
              <a:path w="81279" h="1092200">
                <a:moveTo>
                  <a:pt x="40427" y="0"/>
                </a:moveTo>
                <a:lnTo>
                  <a:pt x="0" y="80855"/>
                </a:lnTo>
                <a:lnTo>
                  <a:pt x="80855" y="80857"/>
                </a:lnTo>
                <a:lnTo>
                  <a:pt x="40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5024" y="36783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80855" y="1011344"/>
                </a:moveTo>
                <a:lnTo>
                  <a:pt x="0" y="1011344"/>
                </a:lnTo>
                <a:lnTo>
                  <a:pt x="40427" y="1092200"/>
                </a:lnTo>
                <a:lnTo>
                  <a:pt x="80855" y="1011344"/>
                </a:lnTo>
                <a:close/>
              </a:path>
              <a:path w="81279" h="1092200">
                <a:moveTo>
                  <a:pt x="47165" y="0"/>
                </a:moveTo>
                <a:lnTo>
                  <a:pt x="33688" y="0"/>
                </a:lnTo>
                <a:lnTo>
                  <a:pt x="33690" y="1011344"/>
                </a:lnTo>
                <a:lnTo>
                  <a:pt x="47165" y="1011344"/>
                </a:lnTo>
                <a:lnTo>
                  <a:pt x="47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13801" y="4764214"/>
          <a:ext cx="7277100" cy="24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 rowSpan="2"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11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browser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11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browser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11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browser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441788" y="3848493"/>
            <a:ext cx="181610" cy="8331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5" dirty="0">
                <a:latin typeface="Arial"/>
                <a:cs typeface="Arial"/>
              </a:rPr>
              <a:t>send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1758" y="3771575"/>
            <a:ext cx="181610" cy="878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Arial"/>
                <a:cs typeface="Arial"/>
              </a:rPr>
              <a:t>server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respon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1343" y="3848493"/>
            <a:ext cx="181610" cy="8331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5" dirty="0">
                <a:latin typeface="Arial"/>
                <a:cs typeface="Arial"/>
              </a:rPr>
              <a:t>send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1313" y="3771575"/>
            <a:ext cx="181610" cy="878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Arial"/>
                <a:cs typeface="Arial"/>
              </a:rPr>
              <a:t>server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respon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72801" y="4776914"/>
            <a:ext cx="2032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4103" y="4776914"/>
            <a:ext cx="203199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0151" y="5098438"/>
            <a:ext cx="1689100" cy="81280"/>
          </a:xfrm>
          <a:custGeom>
            <a:avLst/>
            <a:gdLst/>
            <a:ahLst/>
            <a:cxnLst/>
            <a:rect l="l" t="t" r="r" b="b"/>
            <a:pathLst>
              <a:path w="1689100" h="81279">
                <a:moveTo>
                  <a:pt x="0" y="33689"/>
                </a:moveTo>
                <a:lnTo>
                  <a:pt x="0" y="47165"/>
                </a:lnTo>
                <a:lnTo>
                  <a:pt x="1608244" y="47166"/>
                </a:lnTo>
                <a:lnTo>
                  <a:pt x="1608244" y="80857"/>
                </a:lnTo>
                <a:lnTo>
                  <a:pt x="1689100" y="40427"/>
                </a:lnTo>
                <a:lnTo>
                  <a:pt x="1675625" y="33690"/>
                </a:lnTo>
                <a:lnTo>
                  <a:pt x="0" y="33689"/>
                </a:lnTo>
                <a:close/>
              </a:path>
              <a:path w="1689100" h="81279">
                <a:moveTo>
                  <a:pt x="1608244" y="0"/>
                </a:moveTo>
                <a:lnTo>
                  <a:pt x="1608244" y="33690"/>
                </a:lnTo>
                <a:lnTo>
                  <a:pt x="1675625" y="33690"/>
                </a:lnTo>
                <a:lnTo>
                  <a:pt x="1608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101" y="5132514"/>
            <a:ext cx="1333500" cy="241300"/>
          </a:xfrm>
          <a:custGeom>
            <a:avLst/>
            <a:gdLst/>
            <a:ahLst/>
            <a:cxnLst/>
            <a:rect l="l" t="t" r="r" b="b"/>
            <a:pathLst>
              <a:path w="1333500" h="241300">
                <a:moveTo>
                  <a:pt x="0" y="0"/>
                </a:moveTo>
                <a:lnTo>
                  <a:pt x="1333500" y="0"/>
                </a:lnTo>
                <a:lnTo>
                  <a:pt x="1333500" y="241301"/>
                </a:lnTo>
                <a:lnTo>
                  <a:pt x="0" y="241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05871" y="5152374"/>
            <a:ext cx="565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Interaksi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1451" y="5098438"/>
            <a:ext cx="1701800" cy="81280"/>
          </a:xfrm>
          <a:custGeom>
            <a:avLst/>
            <a:gdLst/>
            <a:ahLst/>
            <a:cxnLst/>
            <a:rect l="l" t="t" r="r" b="b"/>
            <a:pathLst>
              <a:path w="1701800" h="81279">
                <a:moveTo>
                  <a:pt x="0" y="33689"/>
                </a:moveTo>
                <a:lnTo>
                  <a:pt x="0" y="47165"/>
                </a:lnTo>
                <a:lnTo>
                  <a:pt x="1620944" y="47166"/>
                </a:lnTo>
                <a:lnTo>
                  <a:pt x="1620944" y="80857"/>
                </a:lnTo>
                <a:lnTo>
                  <a:pt x="1701800" y="40427"/>
                </a:lnTo>
                <a:lnTo>
                  <a:pt x="1688325" y="33690"/>
                </a:lnTo>
                <a:lnTo>
                  <a:pt x="0" y="33689"/>
                </a:lnTo>
                <a:close/>
              </a:path>
              <a:path w="1701800" h="81279">
                <a:moveTo>
                  <a:pt x="1620944" y="0"/>
                </a:moveTo>
                <a:lnTo>
                  <a:pt x="1620944" y="33690"/>
                </a:lnTo>
                <a:lnTo>
                  <a:pt x="1688325" y="33690"/>
                </a:lnTo>
                <a:lnTo>
                  <a:pt x="162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2101" y="5132514"/>
            <a:ext cx="1333500" cy="241300"/>
          </a:xfrm>
          <a:custGeom>
            <a:avLst/>
            <a:gdLst/>
            <a:ahLst/>
            <a:cxnLst/>
            <a:rect l="l" t="t" r="r" b="b"/>
            <a:pathLst>
              <a:path w="1333500" h="241300">
                <a:moveTo>
                  <a:pt x="0" y="0"/>
                </a:moveTo>
                <a:lnTo>
                  <a:pt x="1333500" y="0"/>
                </a:lnTo>
                <a:lnTo>
                  <a:pt x="1333500" y="241301"/>
                </a:lnTo>
                <a:lnTo>
                  <a:pt x="0" y="241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95426" y="5152374"/>
            <a:ext cx="565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Interaksi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95451" y="5098438"/>
            <a:ext cx="1701800" cy="81280"/>
          </a:xfrm>
          <a:custGeom>
            <a:avLst/>
            <a:gdLst/>
            <a:ahLst/>
            <a:cxnLst/>
            <a:rect l="l" t="t" r="r" b="b"/>
            <a:pathLst>
              <a:path w="1701800" h="81279">
                <a:moveTo>
                  <a:pt x="0" y="33689"/>
                </a:moveTo>
                <a:lnTo>
                  <a:pt x="0" y="47165"/>
                </a:lnTo>
                <a:lnTo>
                  <a:pt x="1620944" y="47166"/>
                </a:lnTo>
                <a:lnTo>
                  <a:pt x="1620944" y="80857"/>
                </a:lnTo>
                <a:lnTo>
                  <a:pt x="1701801" y="40427"/>
                </a:lnTo>
                <a:lnTo>
                  <a:pt x="1688326" y="33690"/>
                </a:lnTo>
                <a:lnTo>
                  <a:pt x="0" y="33689"/>
                </a:lnTo>
                <a:close/>
              </a:path>
              <a:path w="1701800" h="81279">
                <a:moveTo>
                  <a:pt x="1620944" y="0"/>
                </a:moveTo>
                <a:lnTo>
                  <a:pt x="1620944" y="33690"/>
                </a:lnTo>
                <a:lnTo>
                  <a:pt x="1688326" y="33690"/>
                </a:lnTo>
                <a:lnTo>
                  <a:pt x="162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03401" y="5132514"/>
            <a:ext cx="1333500" cy="241300"/>
          </a:xfrm>
          <a:custGeom>
            <a:avLst/>
            <a:gdLst/>
            <a:ahLst/>
            <a:cxnLst/>
            <a:rect l="l" t="t" r="r" b="b"/>
            <a:pathLst>
              <a:path w="1333500" h="241300">
                <a:moveTo>
                  <a:pt x="0" y="0"/>
                </a:moveTo>
                <a:lnTo>
                  <a:pt x="1333501" y="0"/>
                </a:lnTo>
                <a:lnTo>
                  <a:pt x="1333501" y="241301"/>
                </a:lnTo>
                <a:lnTo>
                  <a:pt x="0" y="241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84982" y="5152374"/>
            <a:ext cx="565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Interaksi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4231" y="5031089"/>
            <a:ext cx="72136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3810" algn="ctr">
              <a:lnSpc>
                <a:spcPct val="94700"/>
              </a:lnSpc>
              <a:spcBef>
                <a:spcPts val="170"/>
              </a:spcBef>
            </a:pPr>
            <a:r>
              <a:rPr sz="1100" spc="-15" dirty="0">
                <a:latin typeface="Arial"/>
                <a:cs typeface="Arial"/>
              </a:rPr>
              <a:t>menunggu  </a:t>
            </a:r>
            <a:r>
              <a:rPr sz="1100" spc="5" dirty="0">
                <a:latin typeface="Arial"/>
                <a:cs typeface="Arial"/>
              </a:rPr>
              <a:t>respon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dari  </a:t>
            </a:r>
            <a:r>
              <a:rPr sz="1100" spc="1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3786" y="5031089"/>
            <a:ext cx="721360" cy="510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065" marR="5080" indent="3810" algn="ctr">
              <a:lnSpc>
                <a:spcPct val="94700"/>
              </a:lnSpc>
              <a:spcBef>
                <a:spcPts val="170"/>
              </a:spcBef>
            </a:pPr>
            <a:r>
              <a:rPr sz="1100" spc="-15" dirty="0">
                <a:latin typeface="Arial"/>
                <a:cs typeface="Arial"/>
              </a:rPr>
              <a:t>menunggu  </a:t>
            </a:r>
            <a:r>
              <a:rPr sz="1100" spc="5" dirty="0">
                <a:latin typeface="Arial"/>
                <a:cs typeface="Arial"/>
              </a:rPr>
              <a:t>respon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dari  </a:t>
            </a:r>
            <a:r>
              <a:rPr sz="1100" spc="1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307911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5" dirty="0"/>
              <a:t>A</a:t>
            </a:r>
            <a:r>
              <a:rPr sz="4100" spc="-40" dirty="0"/>
              <a:t>s</a:t>
            </a:r>
            <a:r>
              <a:rPr sz="4100" spc="-45" dirty="0"/>
              <a:t>y</a:t>
            </a:r>
            <a:r>
              <a:rPr sz="4100" dirty="0"/>
              <a:t>n</a:t>
            </a:r>
            <a:r>
              <a:rPr sz="4100" spc="-15" dirty="0"/>
              <a:t>c</a:t>
            </a:r>
            <a:r>
              <a:rPr sz="4100" dirty="0"/>
              <a:t>h</a:t>
            </a:r>
            <a:r>
              <a:rPr sz="4100" spc="40" dirty="0"/>
              <a:t>r</a:t>
            </a:r>
            <a:r>
              <a:rPr sz="4100" spc="-5" dirty="0"/>
              <a:t>o</a:t>
            </a:r>
            <a:r>
              <a:rPr sz="4100" dirty="0"/>
              <a:t>n</a:t>
            </a:r>
            <a:r>
              <a:rPr sz="4100" spc="-5" dirty="0"/>
              <a:t>o</a:t>
            </a:r>
            <a:r>
              <a:rPr sz="4100" dirty="0"/>
              <a:t>us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988858"/>
            <a:ext cx="8252459" cy="949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5080" indent="-368300">
              <a:lnSpc>
                <a:spcPct val="100899"/>
              </a:lnSpc>
              <a:spcBef>
                <a:spcPts val="80"/>
              </a:spcBef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spc="-15" dirty="0">
                <a:latin typeface="Calibri"/>
                <a:cs typeface="Calibri"/>
              </a:rPr>
              <a:t>Pemanfaatan </a:t>
            </a:r>
            <a:r>
              <a:rPr sz="1900" spc="-20" dirty="0">
                <a:latin typeface="Calibri"/>
                <a:cs typeface="Calibri"/>
              </a:rPr>
              <a:t>teknik </a:t>
            </a:r>
            <a:r>
              <a:rPr sz="1900" dirty="0">
                <a:latin typeface="Calibri"/>
                <a:cs typeface="Calibri"/>
              </a:rPr>
              <a:t>Asynchronous </a:t>
            </a:r>
            <a:r>
              <a:rPr sz="1900" spc="-15" dirty="0">
                <a:latin typeface="Calibri"/>
                <a:cs typeface="Calibri"/>
              </a:rPr>
              <a:t>dengan </a:t>
            </a:r>
            <a:r>
              <a:rPr sz="1900" dirty="0">
                <a:latin typeface="Calibri"/>
                <a:cs typeface="Calibri"/>
              </a:rPr>
              <a:t>JavaScript </a:t>
            </a:r>
            <a:r>
              <a:rPr sz="1900" spc="-5" dirty="0">
                <a:latin typeface="Calibri"/>
                <a:cs typeface="Calibri"/>
              </a:rPr>
              <a:t>pada </a:t>
            </a:r>
            <a:r>
              <a:rPr sz="1900" spc="-15" dirty="0">
                <a:latin typeface="Calibri"/>
                <a:cs typeface="Calibri"/>
              </a:rPr>
              <a:t>pengembangan Web  </a:t>
            </a:r>
            <a:r>
              <a:rPr sz="1900" spc="-30" dirty="0">
                <a:latin typeface="Calibri"/>
                <a:cs typeface="Calibri"/>
              </a:rPr>
              <a:t>lebih </a:t>
            </a:r>
            <a:r>
              <a:rPr sz="1900" spc="-15" dirty="0">
                <a:latin typeface="Calibri"/>
                <a:cs typeface="Calibri"/>
              </a:rPr>
              <a:t>dikenal </a:t>
            </a:r>
            <a:r>
              <a:rPr sz="1900" spc="-10" dirty="0">
                <a:latin typeface="Calibri"/>
                <a:cs typeface="Calibri"/>
              </a:rPr>
              <a:t>dengan </a:t>
            </a:r>
            <a:r>
              <a:rPr sz="1900" spc="-35" dirty="0">
                <a:latin typeface="Calibri"/>
                <a:cs typeface="Calibri"/>
              </a:rPr>
              <a:t>istilah </a:t>
            </a:r>
            <a:r>
              <a:rPr sz="1900" spc="-15" dirty="0">
                <a:latin typeface="Calibri"/>
                <a:cs typeface="Calibri"/>
              </a:rPr>
              <a:t>Web</a:t>
            </a:r>
            <a:r>
              <a:rPr sz="1900" spc="-200" dirty="0">
                <a:latin typeface="Calibri"/>
                <a:cs typeface="Calibri"/>
              </a:rPr>
              <a:t> </a:t>
            </a:r>
            <a:r>
              <a:rPr sz="1900" spc="15" dirty="0">
                <a:latin typeface="Calibri"/>
                <a:cs typeface="Calibri"/>
              </a:rPr>
              <a:t>2.0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Proses komunikasi </a:t>
            </a:r>
            <a:r>
              <a:rPr sz="1900" spc="-15" dirty="0">
                <a:latin typeface="Calibri"/>
                <a:cs typeface="Calibri"/>
              </a:rPr>
              <a:t>dengan server </a:t>
            </a:r>
            <a:r>
              <a:rPr sz="1900" spc="-5" dirty="0">
                <a:latin typeface="Calibri"/>
                <a:cs typeface="Calibri"/>
              </a:rPr>
              <a:t>dilakukan </a:t>
            </a:r>
            <a:r>
              <a:rPr sz="1900" spc="-15" dirty="0">
                <a:latin typeface="Calibri"/>
                <a:cs typeface="Calibri"/>
              </a:rPr>
              <a:t>secara</a:t>
            </a:r>
            <a:r>
              <a:rPr sz="1900" spc="330" dirty="0">
                <a:latin typeface="Calibri"/>
                <a:cs typeface="Calibri"/>
              </a:rPr>
              <a:t> </a:t>
            </a:r>
            <a:r>
              <a:rPr sz="1900" i="1" spc="20" dirty="0">
                <a:latin typeface="Calibri"/>
                <a:cs typeface="Calibri"/>
              </a:rPr>
              <a:t>background</a:t>
            </a:r>
            <a:r>
              <a:rPr sz="1900" spc="2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9251" y="4084764"/>
            <a:ext cx="1092200" cy="2413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240"/>
              </a:spcBef>
            </a:pPr>
            <a:r>
              <a:rPr sz="1100" b="1" spc="-2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3251" y="4084764"/>
            <a:ext cx="1092200" cy="2413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54"/>
              </a:spcBef>
            </a:pPr>
            <a:r>
              <a:rPr sz="1100" b="1" spc="-20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0151" y="5418264"/>
            <a:ext cx="7277100" cy="2413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260"/>
              </a:spcBef>
            </a:pPr>
            <a:r>
              <a:rPr sz="1100" b="1" spc="-5" dirty="0">
                <a:latin typeface="Arial"/>
                <a:cs typeface="Arial"/>
              </a:rPr>
              <a:t>Client </a:t>
            </a:r>
            <a:r>
              <a:rPr sz="1100" b="1" spc="5" dirty="0">
                <a:latin typeface="Arial"/>
                <a:cs typeface="Arial"/>
              </a:rPr>
              <a:t>web</a:t>
            </a:r>
            <a:r>
              <a:rPr sz="1100" b="1" spc="-1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browser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0152" y="3776084"/>
            <a:ext cx="7391400" cy="135255"/>
          </a:xfrm>
          <a:custGeom>
            <a:avLst/>
            <a:gdLst/>
            <a:ahLst/>
            <a:cxnLst/>
            <a:rect l="l" t="t" r="r" b="b"/>
            <a:pathLst>
              <a:path w="7391400" h="135254">
                <a:moveTo>
                  <a:pt x="7223194" y="60642"/>
                </a:moveTo>
                <a:lnTo>
                  <a:pt x="7115385" y="60642"/>
                </a:lnTo>
                <a:lnTo>
                  <a:pt x="7115385" y="74118"/>
                </a:lnTo>
                <a:lnTo>
                  <a:pt x="7223194" y="74118"/>
                </a:lnTo>
                <a:lnTo>
                  <a:pt x="7223194" y="60642"/>
                </a:lnTo>
                <a:close/>
              </a:path>
              <a:path w="7391400" h="135254">
                <a:moveTo>
                  <a:pt x="7074957" y="60642"/>
                </a:moveTo>
                <a:lnTo>
                  <a:pt x="6967148" y="60642"/>
                </a:lnTo>
                <a:lnTo>
                  <a:pt x="6967148" y="74118"/>
                </a:lnTo>
                <a:lnTo>
                  <a:pt x="7074957" y="74118"/>
                </a:lnTo>
                <a:lnTo>
                  <a:pt x="7074957" y="60642"/>
                </a:lnTo>
                <a:close/>
              </a:path>
              <a:path w="7391400" h="135254">
                <a:moveTo>
                  <a:pt x="6926719" y="60642"/>
                </a:moveTo>
                <a:lnTo>
                  <a:pt x="6818910" y="60642"/>
                </a:lnTo>
                <a:lnTo>
                  <a:pt x="6818910" y="74118"/>
                </a:lnTo>
                <a:lnTo>
                  <a:pt x="6926719" y="74118"/>
                </a:lnTo>
                <a:lnTo>
                  <a:pt x="6926719" y="60642"/>
                </a:lnTo>
                <a:close/>
              </a:path>
              <a:path w="7391400" h="135254">
                <a:moveTo>
                  <a:pt x="6778482" y="60642"/>
                </a:moveTo>
                <a:lnTo>
                  <a:pt x="6670673" y="60642"/>
                </a:lnTo>
                <a:lnTo>
                  <a:pt x="6670673" y="74118"/>
                </a:lnTo>
                <a:lnTo>
                  <a:pt x="6778482" y="74118"/>
                </a:lnTo>
                <a:lnTo>
                  <a:pt x="6778482" y="60642"/>
                </a:lnTo>
                <a:close/>
              </a:path>
              <a:path w="7391400" h="135254">
                <a:moveTo>
                  <a:pt x="6630245" y="60642"/>
                </a:moveTo>
                <a:lnTo>
                  <a:pt x="6522436" y="60642"/>
                </a:lnTo>
                <a:lnTo>
                  <a:pt x="6522436" y="74118"/>
                </a:lnTo>
                <a:lnTo>
                  <a:pt x="6630245" y="74118"/>
                </a:lnTo>
                <a:lnTo>
                  <a:pt x="6630245" y="60642"/>
                </a:lnTo>
                <a:close/>
              </a:path>
              <a:path w="7391400" h="135254">
                <a:moveTo>
                  <a:pt x="6482008" y="60642"/>
                </a:moveTo>
                <a:lnTo>
                  <a:pt x="6374199" y="60642"/>
                </a:lnTo>
                <a:lnTo>
                  <a:pt x="6374199" y="74118"/>
                </a:lnTo>
                <a:lnTo>
                  <a:pt x="6482008" y="74118"/>
                </a:lnTo>
                <a:lnTo>
                  <a:pt x="6482008" y="60642"/>
                </a:lnTo>
                <a:close/>
              </a:path>
              <a:path w="7391400" h="135254">
                <a:moveTo>
                  <a:pt x="6333770" y="60642"/>
                </a:moveTo>
                <a:lnTo>
                  <a:pt x="6225961" y="60642"/>
                </a:lnTo>
                <a:lnTo>
                  <a:pt x="6225961" y="74118"/>
                </a:lnTo>
                <a:lnTo>
                  <a:pt x="6333770" y="74118"/>
                </a:lnTo>
                <a:lnTo>
                  <a:pt x="6333770" y="60642"/>
                </a:lnTo>
                <a:close/>
              </a:path>
              <a:path w="7391400" h="135254">
                <a:moveTo>
                  <a:pt x="6185534" y="60642"/>
                </a:moveTo>
                <a:lnTo>
                  <a:pt x="6077725" y="60642"/>
                </a:lnTo>
                <a:lnTo>
                  <a:pt x="6077725" y="74118"/>
                </a:lnTo>
                <a:lnTo>
                  <a:pt x="6185534" y="74118"/>
                </a:lnTo>
                <a:lnTo>
                  <a:pt x="6185534" y="60642"/>
                </a:lnTo>
                <a:close/>
              </a:path>
              <a:path w="7391400" h="135254">
                <a:moveTo>
                  <a:pt x="6037296" y="60642"/>
                </a:moveTo>
                <a:lnTo>
                  <a:pt x="5929487" y="60642"/>
                </a:lnTo>
                <a:lnTo>
                  <a:pt x="5929487" y="74118"/>
                </a:lnTo>
                <a:lnTo>
                  <a:pt x="6037296" y="74118"/>
                </a:lnTo>
                <a:lnTo>
                  <a:pt x="6037296" y="60642"/>
                </a:lnTo>
                <a:close/>
              </a:path>
              <a:path w="7391400" h="135254">
                <a:moveTo>
                  <a:pt x="5889059" y="60642"/>
                </a:moveTo>
                <a:lnTo>
                  <a:pt x="5781250" y="60642"/>
                </a:lnTo>
                <a:lnTo>
                  <a:pt x="5781250" y="74118"/>
                </a:lnTo>
                <a:lnTo>
                  <a:pt x="5889059" y="74118"/>
                </a:lnTo>
                <a:lnTo>
                  <a:pt x="5889059" y="60642"/>
                </a:lnTo>
                <a:close/>
              </a:path>
              <a:path w="7391400" h="135254">
                <a:moveTo>
                  <a:pt x="5740822" y="60642"/>
                </a:moveTo>
                <a:lnTo>
                  <a:pt x="5633013" y="60642"/>
                </a:lnTo>
                <a:lnTo>
                  <a:pt x="5633013" y="74118"/>
                </a:lnTo>
                <a:lnTo>
                  <a:pt x="5740822" y="74118"/>
                </a:lnTo>
                <a:lnTo>
                  <a:pt x="5740822" y="60642"/>
                </a:lnTo>
                <a:close/>
              </a:path>
              <a:path w="7391400" h="135254">
                <a:moveTo>
                  <a:pt x="5592585" y="60642"/>
                </a:moveTo>
                <a:lnTo>
                  <a:pt x="5484776" y="60642"/>
                </a:lnTo>
                <a:lnTo>
                  <a:pt x="5484776" y="74118"/>
                </a:lnTo>
                <a:lnTo>
                  <a:pt x="5592585" y="74118"/>
                </a:lnTo>
                <a:lnTo>
                  <a:pt x="5592585" y="60642"/>
                </a:lnTo>
                <a:close/>
              </a:path>
              <a:path w="7391400" h="135254">
                <a:moveTo>
                  <a:pt x="5444347" y="60642"/>
                </a:moveTo>
                <a:lnTo>
                  <a:pt x="5336538" y="60642"/>
                </a:lnTo>
                <a:lnTo>
                  <a:pt x="5336538" y="74118"/>
                </a:lnTo>
                <a:lnTo>
                  <a:pt x="5444347" y="74118"/>
                </a:lnTo>
                <a:lnTo>
                  <a:pt x="5444347" y="60642"/>
                </a:lnTo>
                <a:close/>
              </a:path>
              <a:path w="7391400" h="135254">
                <a:moveTo>
                  <a:pt x="5296110" y="60642"/>
                </a:moveTo>
                <a:lnTo>
                  <a:pt x="5188301" y="60642"/>
                </a:lnTo>
                <a:lnTo>
                  <a:pt x="5188301" y="74118"/>
                </a:lnTo>
                <a:lnTo>
                  <a:pt x="5296110" y="74118"/>
                </a:lnTo>
                <a:lnTo>
                  <a:pt x="5296110" y="60642"/>
                </a:lnTo>
                <a:close/>
              </a:path>
              <a:path w="7391400" h="135254">
                <a:moveTo>
                  <a:pt x="5147873" y="60642"/>
                </a:moveTo>
                <a:lnTo>
                  <a:pt x="5040064" y="60642"/>
                </a:lnTo>
                <a:lnTo>
                  <a:pt x="5040064" y="74118"/>
                </a:lnTo>
                <a:lnTo>
                  <a:pt x="5147873" y="74118"/>
                </a:lnTo>
                <a:lnTo>
                  <a:pt x="5147873" y="60642"/>
                </a:lnTo>
                <a:close/>
              </a:path>
              <a:path w="7391400" h="135254">
                <a:moveTo>
                  <a:pt x="4999635" y="60642"/>
                </a:moveTo>
                <a:lnTo>
                  <a:pt x="4891827" y="60642"/>
                </a:lnTo>
                <a:lnTo>
                  <a:pt x="4891827" y="74118"/>
                </a:lnTo>
                <a:lnTo>
                  <a:pt x="4999635" y="74118"/>
                </a:lnTo>
                <a:lnTo>
                  <a:pt x="4999635" y="60642"/>
                </a:lnTo>
                <a:close/>
              </a:path>
              <a:path w="7391400" h="135254">
                <a:moveTo>
                  <a:pt x="4851398" y="60642"/>
                </a:moveTo>
                <a:lnTo>
                  <a:pt x="4743589" y="60642"/>
                </a:lnTo>
                <a:lnTo>
                  <a:pt x="4743589" y="74118"/>
                </a:lnTo>
                <a:lnTo>
                  <a:pt x="4851398" y="74118"/>
                </a:lnTo>
                <a:lnTo>
                  <a:pt x="4851398" y="60642"/>
                </a:lnTo>
                <a:close/>
              </a:path>
              <a:path w="7391400" h="135254">
                <a:moveTo>
                  <a:pt x="4703161" y="60642"/>
                </a:moveTo>
                <a:lnTo>
                  <a:pt x="4595352" y="60642"/>
                </a:lnTo>
                <a:lnTo>
                  <a:pt x="4595352" y="74118"/>
                </a:lnTo>
                <a:lnTo>
                  <a:pt x="4703161" y="74118"/>
                </a:lnTo>
                <a:lnTo>
                  <a:pt x="4703161" y="60642"/>
                </a:lnTo>
                <a:close/>
              </a:path>
              <a:path w="7391400" h="135254">
                <a:moveTo>
                  <a:pt x="4554924" y="60642"/>
                </a:moveTo>
                <a:lnTo>
                  <a:pt x="4447115" y="60642"/>
                </a:lnTo>
                <a:lnTo>
                  <a:pt x="4447115" y="74118"/>
                </a:lnTo>
                <a:lnTo>
                  <a:pt x="4554924" y="74118"/>
                </a:lnTo>
                <a:lnTo>
                  <a:pt x="4554924" y="60642"/>
                </a:lnTo>
                <a:close/>
              </a:path>
              <a:path w="7391400" h="135254">
                <a:moveTo>
                  <a:pt x="4406687" y="60642"/>
                </a:moveTo>
                <a:lnTo>
                  <a:pt x="4298878" y="60642"/>
                </a:lnTo>
                <a:lnTo>
                  <a:pt x="4298878" y="74118"/>
                </a:lnTo>
                <a:lnTo>
                  <a:pt x="4406687" y="74118"/>
                </a:lnTo>
                <a:lnTo>
                  <a:pt x="4406687" y="60642"/>
                </a:lnTo>
                <a:close/>
              </a:path>
              <a:path w="7391400" h="135254">
                <a:moveTo>
                  <a:pt x="4258449" y="60642"/>
                </a:moveTo>
                <a:lnTo>
                  <a:pt x="4150640" y="60642"/>
                </a:lnTo>
                <a:lnTo>
                  <a:pt x="4150640" y="74118"/>
                </a:lnTo>
                <a:lnTo>
                  <a:pt x="4258449" y="74118"/>
                </a:lnTo>
                <a:lnTo>
                  <a:pt x="4258449" y="60642"/>
                </a:lnTo>
                <a:close/>
              </a:path>
              <a:path w="7391400" h="135254">
                <a:moveTo>
                  <a:pt x="4110212" y="60642"/>
                </a:moveTo>
                <a:lnTo>
                  <a:pt x="4002403" y="60642"/>
                </a:lnTo>
                <a:lnTo>
                  <a:pt x="4002403" y="74118"/>
                </a:lnTo>
                <a:lnTo>
                  <a:pt x="4110212" y="74118"/>
                </a:lnTo>
                <a:lnTo>
                  <a:pt x="4110212" y="60642"/>
                </a:lnTo>
                <a:close/>
              </a:path>
              <a:path w="7391400" h="135254">
                <a:moveTo>
                  <a:pt x="3961975" y="60642"/>
                </a:moveTo>
                <a:lnTo>
                  <a:pt x="3854166" y="60642"/>
                </a:lnTo>
                <a:lnTo>
                  <a:pt x="3854166" y="74118"/>
                </a:lnTo>
                <a:lnTo>
                  <a:pt x="3961975" y="74118"/>
                </a:lnTo>
                <a:lnTo>
                  <a:pt x="3961975" y="60642"/>
                </a:lnTo>
                <a:close/>
              </a:path>
              <a:path w="7391400" h="135254">
                <a:moveTo>
                  <a:pt x="3813738" y="60642"/>
                </a:moveTo>
                <a:lnTo>
                  <a:pt x="3705929" y="60642"/>
                </a:lnTo>
                <a:lnTo>
                  <a:pt x="3705929" y="74118"/>
                </a:lnTo>
                <a:lnTo>
                  <a:pt x="3813738" y="74118"/>
                </a:lnTo>
                <a:lnTo>
                  <a:pt x="3813738" y="60642"/>
                </a:lnTo>
                <a:close/>
              </a:path>
              <a:path w="7391400" h="135254">
                <a:moveTo>
                  <a:pt x="3665501" y="60642"/>
                </a:moveTo>
                <a:lnTo>
                  <a:pt x="3557692" y="60642"/>
                </a:lnTo>
                <a:lnTo>
                  <a:pt x="3557692" y="74118"/>
                </a:lnTo>
                <a:lnTo>
                  <a:pt x="3665501" y="74118"/>
                </a:lnTo>
                <a:lnTo>
                  <a:pt x="3665501" y="60642"/>
                </a:lnTo>
                <a:close/>
              </a:path>
              <a:path w="7391400" h="135254">
                <a:moveTo>
                  <a:pt x="3517263" y="60642"/>
                </a:moveTo>
                <a:lnTo>
                  <a:pt x="3409455" y="60642"/>
                </a:lnTo>
                <a:lnTo>
                  <a:pt x="3409455" y="74118"/>
                </a:lnTo>
                <a:lnTo>
                  <a:pt x="3517263" y="74118"/>
                </a:lnTo>
                <a:lnTo>
                  <a:pt x="3517263" y="60642"/>
                </a:lnTo>
                <a:close/>
              </a:path>
              <a:path w="7391400" h="135254">
                <a:moveTo>
                  <a:pt x="3369026" y="60642"/>
                </a:moveTo>
                <a:lnTo>
                  <a:pt x="3261217" y="60642"/>
                </a:lnTo>
                <a:lnTo>
                  <a:pt x="3261217" y="74118"/>
                </a:lnTo>
                <a:lnTo>
                  <a:pt x="3369026" y="74118"/>
                </a:lnTo>
                <a:lnTo>
                  <a:pt x="3369026" y="60642"/>
                </a:lnTo>
                <a:close/>
              </a:path>
              <a:path w="7391400" h="135254">
                <a:moveTo>
                  <a:pt x="3220789" y="60642"/>
                </a:moveTo>
                <a:lnTo>
                  <a:pt x="3112980" y="60642"/>
                </a:lnTo>
                <a:lnTo>
                  <a:pt x="3112980" y="74118"/>
                </a:lnTo>
                <a:lnTo>
                  <a:pt x="3220789" y="74118"/>
                </a:lnTo>
                <a:lnTo>
                  <a:pt x="3220789" y="60642"/>
                </a:lnTo>
                <a:close/>
              </a:path>
              <a:path w="7391400" h="135254">
                <a:moveTo>
                  <a:pt x="3072552" y="60642"/>
                </a:moveTo>
                <a:lnTo>
                  <a:pt x="2964743" y="60642"/>
                </a:lnTo>
                <a:lnTo>
                  <a:pt x="2964743" y="74118"/>
                </a:lnTo>
                <a:lnTo>
                  <a:pt x="3072552" y="74118"/>
                </a:lnTo>
                <a:lnTo>
                  <a:pt x="3072552" y="60642"/>
                </a:lnTo>
                <a:close/>
              </a:path>
              <a:path w="7391400" h="135254">
                <a:moveTo>
                  <a:pt x="2924314" y="60642"/>
                </a:moveTo>
                <a:lnTo>
                  <a:pt x="2816506" y="60642"/>
                </a:lnTo>
                <a:lnTo>
                  <a:pt x="2816506" y="74118"/>
                </a:lnTo>
                <a:lnTo>
                  <a:pt x="2924314" y="74118"/>
                </a:lnTo>
                <a:lnTo>
                  <a:pt x="2924314" y="60642"/>
                </a:lnTo>
                <a:close/>
              </a:path>
              <a:path w="7391400" h="135254">
                <a:moveTo>
                  <a:pt x="2776077" y="60642"/>
                </a:moveTo>
                <a:lnTo>
                  <a:pt x="2668268" y="60642"/>
                </a:lnTo>
                <a:lnTo>
                  <a:pt x="2668268" y="74118"/>
                </a:lnTo>
                <a:lnTo>
                  <a:pt x="2776077" y="74118"/>
                </a:lnTo>
                <a:lnTo>
                  <a:pt x="2776077" y="60642"/>
                </a:lnTo>
                <a:close/>
              </a:path>
              <a:path w="7391400" h="135254">
                <a:moveTo>
                  <a:pt x="2627840" y="60642"/>
                </a:moveTo>
                <a:lnTo>
                  <a:pt x="2520031" y="60642"/>
                </a:lnTo>
                <a:lnTo>
                  <a:pt x="2520031" y="74118"/>
                </a:lnTo>
                <a:lnTo>
                  <a:pt x="2627840" y="74118"/>
                </a:lnTo>
                <a:lnTo>
                  <a:pt x="2627840" y="60642"/>
                </a:lnTo>
                <a:close/>
              </a:path>
              <a:path w="7391400" h="135254">
                <a:moveTo>
                  <a:pt x="2479603" y="60642"/>
                </a:moveTo>
                <a:lnTo>
                  <a:pt x="2371794" y="60642"/>
                </a:lnTo>
                <a:lnTo>
                  <a:pt x="2371794" y="74118"/>
                </a:lnTo>
                <a:lnTo>
                  <a:pt x="2479603" y="74118"/>
                </a:lnTo>
                <a:lnTo>
                  <a:pt x="2479603" y="60642"/>
                </a:lnTo>
                <a:close/>
              </a:path>
              <a:path w="7391400" h="135254">
                <a:moveTo>
                  <a:pt x="2331366" y="60642"/>
                </a:moveTo>
                <a:lnTo>
                  <a:pt x="2223557" y="60642"/>
                </a:lnTo>
                <a:lnTo>
                  <a:pt x="2223557" y="74118"/>
                </a:lnTo>
                <a:lnTo>
                  <a:pt x="2331366" y="74118"/>
                </a:lnTo>
                <a:lnTo>
                  <a:pt x="2331366" y="60642"/>
                </a:lnTo>
                <a:close/>
              </a:path>
              <a:path w="7391400" h="135254">
                <a:moveTo>
                  <a:pt x="2183128" y="60642"/>
                </a:moveTo>
                <a:lnTo>
                  <a:pt x="2075320" y="60642"/>
                </a:lnTo>
                <a:lnTo>
                  <a:pt x="2075320" y="74118"/>
                </a:lnTo>
                <a:lnTo>
                  <a:pt x="2183128" y="74118"/>
                </a:lnTo>
                <a:lnTo>
                  <a:pt x="2183128" y="60642"/>
                </a:lnTo>
                <a:close/>
              </a:path>
              <a:path w="7391400" h="135254">
                <a:moveTo>
                  <a:pt x="2034891" y="60642"/>
                </a:moveTo>
                <a:lnTo>
                  <a:pt x="1927082" y="60642"/>
                </a:lnTo>
                <a:lnTo>
                  <a:pt x="1927082" y="74118"/>
                </a:lnTo>
                <a:lnTo>
                  <a:pt x="2034891" y="74118"/>
                </a:lnTo>
                <a:lnTo>
                  <a:pt x="2034891" y="60642"/>
                </a:lnTo>
                <a:close/>
              </a:path>
              <a:path w="7391400" h="135254">
                <a:moveTo>
                  <a:pt x="1886654" y="60642"/>
                </a:moveTo>
                <a:lnTo>
                  <a:pt x="1778845" y="60642"/>
                </a:lnTo>
                <a:lnTo>
                  <a:pt x="1778845" y="74118"/>
                </a:lnTo>
                <a:lnTo>
                  <a:pt x="1886654" y="74118"/>
                </a:lnTo>
                <a:lnTo>
                  <a:pt x="1886654" y="60642"/>
                </a:lnTo>
                <a:close/>
              </a:path>
              <a:path w="7391400" h="135254">
                <a:moveTo>
                  <a:pt x="1738417" y="60642"/>
                </a:moveTo>
                <a:lnTo>
                  <a:pt x="1630608" y="60642"/>
                </a:lnTo>
                <a:lnTo>
                  <a:pt x="1630608" y="74118"/>
                </a:lnTo>
                <a:lnTo>
                  <a:pt x="1738417" y="74118"/>
                </a:lnTo>
                <a:lnTo>
                  <a:pt x="1738417" y="60642"/>
                </a:lnTo>
                <a:close/>
              </a:path>
              <a:path w="7391400" h="135254">
                <a:moveTo>
                  <a:pt x="1590180" y="60642"/>
                </a:moveTo>
                <a:lnTo>
                  <a:pt x="1482371" y="60642"/>
                </a:lnTo>
                <a:lnTo>
                  <a:pt x="1482371" y="74118"/>
                </a:lnTo>
                <a:lnTo>
                  <a:pt x="1590180" y="74118"/>
                </a:lnTo>
                <a:lnTo>
                  <a:pt x="1590180" y="60642"/>
                </a:lnTo>
                <a:close/>
              </a:path>
              <a:path w="7391400" h="135254">
                <a:moveTo>
                  <a:pt x="1441942" y="60642"/>
                </a:moveTo>
                <a:lnTo>
                  <a:pt x="1334133" y="60642"/>
                </a:lnTo>
                <a:lnTo>
                  <a:pt x="1334133" y="74118"/>
                </a:lnTo>
                <a:lnTo>
                  <a:pt x="1441942" y="74118"/>
                </a:lnTo>
                <a:lnTo>
                  <a:pt x="1441942" y="60642"/>
                </a:lnTo>
                <a:close/>
              </a:path>
              <a:path w="7391400" h="135254">
                <a:moveTo>
                  <a:pt x="1293705" y="60642"/>
                </a:moveTo>
                <a:lnTo>
                  <a:pt x="1185896" y="60642"/>
                </a:lnTo>
                <a:lnTo>
                  <a:pt x="1185896" y="74118"/>
                </a:lnTo>
                <a:lnTo>
                  <a:pt x="1293705" y="74118"/>
                </a:lnTo>
                <a:lnTo>
                  <a:pt x="1293705" y="60642"/>
                </a:lnTo>
                <a:close/>
              </a:path>
              <a:path w="7391400" h="135254">
                <a:moveTo>
                  <a:pt x="1145468" y="60642"/>
                </a:moveTo>
                <a:lnTo>
                  <a:pt x="1037659" y="60642"/>
                </a:lnTo>
                <a:lnTo>
                  <a:pt x="1037659" y="74118"/>
                </a:lnTo>
                <a:lnTo>
                  <a:pt x="1145468" y="74118"/>
                </a:lnTo>
                <a:lnTo>
                  <a:pt x="1145468" y="60642"/>
                </a:lnTo>
                <a:close/>
              </a:path>
              <a:path w="7391400" h="135254">
                <a:moveTo>
                  <a:pt x="997231" y="60642"/>
                </a:moveTo>
                <a:lnTo>
                  <a:pt x="889422" y="60642"/>
                </a:lnTo>
                <a:lnTo>
                  <a:pt x="889422" y="74118"/>
                </a:lnTo>
                <a:lnTo>
                  <a:pt x="997231" y="74118"/>
                </a:lnTo>
                <a:lnTo>
                  <a:pt x="997231" y="60642"/>
                </a:lnTo>
                <a:close/>
              </a:path>
              <a:path w="7391400" h="135254">
                <a:moveTo>
                  <a:pt x="848993" y="60642"/>
                </a:moveTo>
                <a:lnTo>
                  <a:pt x="741185" y="60642"/>
                </a:lnTo>
                <a:lnTo>
                  <a:pt x="741185" y="74118"/>
                </a:lnTo>
                <a:lnTo>
                  <a:pt x="848993" y="74118"/>
                </a:lnTo>
                <a:lnTo>
                  <a:pt x="848993" y="60642"/>
                </a:lnTo>
                <a:close/>
              </a:path>
              <a:path w="7391400" h="135254">
                <a:moveTo>
                  <a:pt x="700756" y="60642"/>
                </a:moveTo>
                <a:lnTo>
                  <a:pt x="592947" y="60642"/>
                </a:lnTo>
                <a:lnTo>
                  <a:pt x="592947" y="74118"/>
                </a:lnTo>
                <a:lnTo>
                  <a:pt x="700756" y="74118"/>
                </a:lnTo>
                <a:lnTo>
                  <a:pt x="700756" y="60642"/>
                </a:lnTo>
                <a:close/>
              </a:path>
              <a:path w="7391400" h="135254">
                <a:moveTo>
                  <a:pt x="552519" y="60642"/>
                </a:moveTo>
                <a:lnTo>
                  <a:pt x="444710" y="60642"/>
                </a:lnTo>
                <a:lnTo>
                  <a:pt x="444710" y="74118"/>
                </a:lnTo>
                <a:lnTo>
                  <a:pt x="552519" y="74118"/>
                </a:lnTo>
                <a:lnTo>
                  <a:pt x="552519" y="60642"/>
                </a:lnTo>
                <a:close/>
              </a:path>
              <a:path w="7391400" h="135254">
                <a:moveTo>
                  <a:pt x="404282" y="60642"/>
                </a:moveTo>
                <a:lnTo>
                  <a:pt x="296473" y="60642"/>
                </a:lnTo>
                <a:lnTo>
                  <a:pt x="296473" y="74118"/>
                </a:lnTo>
                <a:lnTo>
                  <a:pt x="404282" y="74118"/>
                </a:lnTo>
                <a:lnTo>
                  <a:pt x="404282" y="60642"/>
                </a:lnTo>
                <a:close/>
              </a:path>
              <a:path w="7391400" h="135254">
                <a:moveTo>
                  <a:pt x="256045" y="60642"/>
                </a:moveTo>
                <a:lnTo>
                  <a:pt x="148236" y="60642"/>
                </a:lnTo>
                <a:lnTo>
                  <a:pt x="148236" y="74118"/>
                </a:lnTo>
                <a:lnTo>
                  <a:pt x="256045" y="74118"/>
                </a:lnTo>
                <a:lnTo>
                  <a:pt x="256045" y="60642"/>
                </a:lnTo>
                <a:close/>
              </a:path>
              <a:path w="7391400" h="135254">
                <a:moveTo>
                  <a:pt x="107807" y="60642"/>
                </a:moveTo>
                <a:lnTo>
                  <a:pt x="0" y="60642"/>
                </a:lnTo>
                <a:lnTo>
                  <a:pt x="0" y="74118"/>
                </a:lnTo>
                <a:lnTo>
                  <a:pt x="107807" y="74118"/>
                </a:lnTo>
                <a:lnTo>
                  <a:pt x="107807" y="60642"/>
                </a:lnTo>
                <a:close/>
              </a:path>
              <a:path w="7391400" h="135254">
                <a:moveTo>
                  <a:pt x="7310542" y="0"/>
                </a:moveTo>
                <a:lnTo>
                  <a:pt x="7310542" y="60642"/>
                </a:lnTo>
                <a:lnTo>
                  <a:pt x="7263622" y="60642"/>
                </a:lnTo>
                <a:lnTo>
                  <a:pt x="7263622" y="74118"/>
                </a:lnTo>
                <a:lnTo>
                  <a:pt x="7310542" y="74118"/>
                </a:lnTo>
                <a:lnTo>
                  <a:pt x="7310542" y="134760"/>
                </a:lnTo>
                <a:lnTo>
                  <a:pt x="7391398" y="67381"/>
                </a:lnTo>
                <a:lnTo>
                  <a:pt x="731054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0326" y="3498181"/>
            <a:ext cx="6604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824" y="43260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40427" y="0"/>
                </a:moveTo>
                <a:lnTo>
                  <a:pt x="0" y="80855"/>
                </a:lnTo>
                <a:lnTo>
                  <a:pt x="33690" y="80857"/>
                </a:lnTo>
                <a:lnTo>
                  <a:pt x="33689" y="1092200"/>
                </a:lnTo>
                <a:lnTo>
                  <a:pt x="47165" y="1092200"/>
                </a:lnTo>
                <a:lnTo>
                  <a:pt x="47166" y="80857"/>
                </a:lnTo>
                <a:lnTo>
                  <a:pt x="80855" y="80857"/>
                </a:lnTo>
                <a:lnTo>
                  <a:pt x="40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1023" y="43260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80857" y="1011344"/>
                </a:moveTo>
                <a:lnTo>
                  <a:pt x="0" y="1011344"/>
                </a:lnTo>
                <a:lnTo>
                  <a:pt x="40429" y="1092200"/>
                </a:lnTo>
                <a:lnTo>
                  <a:pt x="80857" y="1011344"/>
                </a:lnTo>
                <a:close/>
              </a:path>
              <a:path w="81279" h="1092200">
                <a:moveTo>
                  <a:pt x="47166" y="0"/>
                </a:moveTo>
                <a:lnTo>
                  <a:pt x="33690" y="0"/>
                </a:lnTo>
                <a:lnTo>
                  <a:pt x="33690" y="1011344"/>
                </a:lnTo>
                <a:lnTo>
                  <a:pt x="47166" y="1011344"/>
                </a:lnTo>
                <a:lnTo>
                  <a:pt x="47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2824" y="43260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40427" y="0"/>
                </a:moveTo>
                <a:lnTo>
                  <a:pt x="0" y="80855"/>
                </a:lnTo>
                <a:lnTo>
                  <a:pt x="33690" y="80857"/>
                </a:lnTo>
                <a:lnTo>
                  <a:pt x="33689" y="1092200"/>
                </a:lnTo>
                <a:lnTo>
                  <a:pt x="47165" y="1092200"/>
                </a:lnTo>
                <a:lnTo>
                  <a:pt x="47166" y="80857"/>
                </a:lnTo>
                <a:lnTo>
                  <a:pt x="80855" y="80857"/>
                </a:lnTo>
                <a:lnTo>
                  <a:pt x="40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5024" y="4326064"/>
            <a:ext cx="81280" cy="1092200"/>
          </a:xfrm>
          <a:custGeom>
            <a:avLst/>
            <a:gdLst/>
            <a:ahLst/>
            <a:cxnLst/>
            <a:rect l="l" t="t" r="r" b="b"/>
            <a:pathLst>
              <a:path w="81279" h="1092200">
                <a:moveTo>
                  <a:pt x="80855" y="1011344"/>
                </a:moveTo>
                <a:lnTo>
                  <a:pt x="0" y="1011344"/>
                </a:lnTo>
                <a:lnTo>
                  <a:pt x="40427" y="1092200"/>
                </a:lnTo>
                <a:lnTo>
                  <a:pt x="80855" y="1011344"/>
                </a:lnTo>
                <a:close/>
              </a:path>
              <a:path w="81279" h="1092200">
                <a:moveTo>
                  <a:pt x="47165" y="0"/>
                </a:moveTo>
                <a:lnTo>
                  <a:pt x="33688" y="0"/>
                </a:lnTo>
                <a:lnTo>
                  <a:pt x="33690" y="1011344"/>
                </a:lnTo>
                <a:lnTo>
                  <a:pt x="47165" y="1011344"/>
                </a:lnTo>
                <a:lnTo>
                  <a:pt x="47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41788" y="4498715"/>
            <a:ext cx="181610" cy="8331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5" dirty="0">
                <a:latin typeface="Arial"/>
                <a:cs typeface="Arial"/>
              </a:rPr>
              <a:t>send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1758" y="4421798"/>
            <a:ext cx="181610" cy="878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Arial"/>
                <a:cs typeface="Arial"/>
              </a:rPr>
              <a:t>server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respon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1343" y="4498715"/>
            <a:ext cx="181610" cy="8331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5" dirty="0">
                <a:latin typeface="Arial"/>
                <a:cs typeface="Arial"/>
              </a:rPr>
              <a:t>send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1313" y="4421798"/>
            <a:ext cx="181610" cy="8782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15" dirty="0">
                <a:latin typeface="Arial"/>
                <a:cs typeface="Arial"/>
              </a:rPr>
              <a:t>server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respon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20152" y="5746138"/>
            <a:ext cx="7277100" cy="81280"/>
          </a:xfrm>
          <a:custGeom>
            <a:avLst/>
            <a:gdLst/>
            <a:ahLst/>
            <a:cxnLst/>
            <a:rect l="l" t="t" r="r" b="b"/>
            <a:pathLst>
              <a:path w="7277100" h="81279">
                <a:moveTo>
                  <a:pt x="0" y="33689"/>
                </a:moveTo>
                <a:lnTo>
                  <a:pt x="0" y="47165"/>
                </a:lnTo>
                <a:lnTo>
                  <a:pt x="7196242" y="47166"/>
                </a:lnTo>
                <a:lnTo>
                  <a:pt x="7196242" y="80857"/>
                </a:lnTo>
                <a:lnTo>
                  <a:pt x="7277098" y="40427"/>
                </a:lnTo>
                <a:lnTo>
                  <a:pt x="7263624" y="33690"/>
                </a:lnTo>
                <a:lnTo>
                  <a:pt x="0" y="33689"/>
                </a:lnTo>
                <a:close/>
              </a:path>
              <a:path w="7277100" h="81279">
                <a:moveTo>
                  <a:pt x="7196242" y="0"/>
                </a:moveTo>
                <a:lnTo>
                  <a:pt x="7196242" y="33690"/>
                </a:lnTo>
                <a:lnTo>
                  <a:pt x="7263624" y="33690"/>
                </a:lnTo>
                <a:lnTo>
                  <a:pt x="7196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2101" y="5780214"/>
            <a:ext cx="1333500" cy="241300"/>
          </a:xfrm>
          <a:custGeom>
            <a:avLst/>
            <a:gdLst/>
            <a:ahLst/>
            <a:cxnLst/>
            <a:rect l="l" t="t" r="r" b="b"/>
            <a:pathLst>
              <a:path w="1333500" h="241300">
                <a:moveTo>
                  <a:pt x="0" y="0"/>
                </a:moveTo>
                <a:lnTo>
                  <a:pt x="1333500" y="0"/>
                </a:lnTo>
                <a:lnTo>
                  <a:pt x="133350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95426" y="5802596"/>
            <a:ext cx="565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Interaksi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37826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/>
              <a:t>Mekanisme</a:t>
            </a:r>
            <a:r>
              <a:rPr sz="4100" spc="35" dirty="0"/>
              <a:t> </a:t>
            </a:r>
            <a:r>
              <a:rPr sz="4100" spc="20" dirty="0"/>
              <a:t>AJAX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6101" y="1868614"/>
            <a:ext cx="8534398" cy="481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069" y="928390"/>
            <a:ext cx="37826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/>
              <a:t>Mekanisme</a:t>
            </a:r>
            <a:r>
              <a:rPr sz="4100" spc="35" dirty="0"/>
              <a:t> </a:t>
            </a:r>
            <a:r>
              <a:rPr sz="4100" spc="20" dirty="0"/>
              <a:t>AJAX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64069" y="1948218"/>
            <a:ext cx="8082915" cy="358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491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alibri"/>
                <a:cs typeface="Calibri"/>
              </a:rPr>
              <a:t>Proses </a:t>
            </a:r>
            <a:r>
              <a:rPr sz="1900" spc="-5" dirty="0">
                <a:latin typeface="Calibri"/>
                <a:cs typeface="Calibri"/>
              </a:rPr>
              <a:t>berawal </a:t>
            </a:r>
            <a:r>
              <a:rPr sz="1900" spc="5" dirty="0">
                <a:latin typeface="Calibri"/>
                <a:cs typeface="Calibri"/>
              </a:rPr>
              <a:t>dari </a:t>
            </a:r>
            <a:r>
              <a:rPr sz="1900" spc="-5" dirty="0">
                <a:latin typeface="Calibri"/>
                <a:cs typeface="Calibri"/>
              </a:rPr>
              <a:t>web browser </a:t>
            </a:r>
            <a:r>
              <a:rPr sz="1900" spc="-25" dirty="0">
                <a:latin typeface="Calibri"/>
                <a:cs typeface="Calibri"/>
              </a:rPr>
              <a:t>client. Client </a:t>
            </a:r>
            <a:r>
              <a:rPr sz="1900" spc="-100" dirty="0">
                <a:latin typeface="Calibri"/>
                <a:cs typeface="Calibri"/>
              </a:rPr>
              <a:t>me-­‐</a:t>
            </a:r>
            <a:r>
              <a:rPr sz="1900" i="1" spc="-100" dirty="0">
                <a:latin typeface="Calibri"/>
                <a:cs typeface="Calibri"/>
              </a:rPr>
              <a:t>request </a:t>
            </a:r>
            <a:r>
              <a:rPr sz="1900" spc="-20" dirty="0">
                <a:latin typeface="Calibri"/>
                <a:cs typeface="Calibri"/>
              </a:rPr>
              <a:t>sebuah </a:t>
            </a:r>
            <a:r>
              <a:rPr sz="1900" spc="-15" dirty="0">
                <a:latin typeface="Calibri"/>
                <a:cs typeface="Calibri"/>
              </a:rPr>
              <a:t>halaman </a:t>
            </a:r>
            <a:r>
              <a:rPr sz="1900" spc="15" dirty="0">
                <a:latin typeface="Calibri"/>
                <a:cs typeface="Calibri"/>
              </a:rPr>
              <a:t>ke  </a:t>
            </a:r>
            <a:r>
              <a:rPr sz="1900" spc="-15" dirty="0">
                <a:latin typeface="Calibri"/>
                <a:cs typeface="Calibri"/>
              </a:rPr>
              <a:t>server </a:t>
            </a:r>
            <a:r>
              <a:rPr sz="1900" spc="-5" dirty="0">
                <a:latin typeface="Calibri"/>
                <a:cs typeface="Calibri"/>
              </a:rPr>
              <a:t>(HTML, </a:t>
            </a:r>
            <a:r>
              <a:rPr sz="1900" spc="10" dirty="0">
                <a:latin typeface="Calibri"/>
                <a:cs typeface="Calibri"/>
              </a:rPr>
              <a:t>PHP, ASP) </a:t>
            </a:r>
            <a:r>
              <a:rPr sz="1900" spc="-25" dirty="0">
                <a:latin typeface="Calibri"/>
                <a:cs typeface="Calibri"/>
              </a:rPr>
              <a:t>melalui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JavaScript.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Server akan </a:t>
            </a:r>
            <a:r>
              <a:rPr sz="1900" spc="-20" dirty="0">
                <a:latin typeface="Calibri"/>
                <a:cs typeface="Calibri"/>
              </a:rPr>
              <a:t>memproses </a:t>
            </a:r>
            <a:r>
              <a:rPr sz="1900" i="1" dirty="0">
                <a:latin typeface="Calibri"/>
                <a:cs typeface="Calibri"/>
              </a:rPr>
              <a:t>request</a:t>
            </a:r>
            <a:r>
              <a:rPr sz="1900" i="1" spc="4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tersebut.</a:t>
            </a:r>
            <a:endParaRPr sz="1900">
              <a:latin typeface="Calibri"/>
              <a:cs typeface="Calibri"/>
            </a:endParaRPr>
          </a:p>
          <a:p>
            <a:pPr marL="381000" marR="132080" indent="-368300">
              <a:lnSpc>
                <a:spcPct val="149100"/>
              </a:lnSpc>
              <a:spcBef>
                <a:spcPts val="1400"/>
              </a:spcBef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Server </a:t>
            </a:r>
            <a:r>
              <a:rPr sz="1900" spc="-10" dirty="0">
                <a:latin typeface="Calibri"/>
                <a:cs typeface="Calibri"/>
              </a:rPr>
              <a:t>mengirimkan </a:t>
            </a:r>
            <a:r>
              <a:rPr sz="1900" spc="-15" dirty="0">
                <a:latin typeface="Calibri"/>
                <a:cs typeface="Calibri"/>
              </a:rPr>
              <a:t>respon dalam bentuk </a:t>
            </a:r>
            <a:r>
              <a:rPr sz="1900" spc="-10" dirty="0">
                <a:latin typeface="Calibri"/>
                <a:cs typeface="Calibri"/>
              </a:rPr>
              <a:t>XML </a:t>
            </a:r>
            <a:r>
              <a:rPr sz="1900" spc="-20" dirty="0">
                <a:latin typeface="Calibri"/>
                <a:cs typeface="Calibri"/>
              </a:rPr>
              <a:t>atau </a:t>
            </a:r>
            <a:r>
              <a:rPr sz="1900" spc="-10" dirty="0">
                <a:latin typeface="Calibri"/>
                <a:cs typeface="Calibri"/>
              </a:rPr>
              <a:t>HTML, </a:t>
            </a:r>
            <a:r>
              <a:rPr sz="1900" spc="-15" dirty="0">
                <a:latin typeface="Calibri"/>
                <a:cs typeface="Calibri"/>
              </a:rPr>
              <a:t>kemudian </a:t>
            </a:r>
            <a:r>
              <a:rPr sz="1900" spc="-10" dirty="0">
                <a:latin typeface="Calibri"/>
                <a:cs typeface="Calibri"/>
              </a:rPr>
              <a:t>dikirim  </a:t>
            </a:r>
            <a:r>
              <a:rPr sz="1900" spc="-15" dirty="0">
                <a:latin typeface="Calibri"/>
                <a:cs typeface="Calibri"/>
              </a:rPr>
              <a:t>kembali </a:t>
            </a:r>
            <a:r>
              <a:rPr sz="1900" spc="15" dirty="0">
                <a:latin typeface="Calibri"/>
                <a:cs typeface="Calibri"/>
              </a:rPr>
              <a:t>ke </a:t>
            </a:r>
            <a:r>
              <a:rPr sz="1900" spc="-5" dirty="0">
                <a:latin typeface="Calibri"/>
                <a:cs typeface="Calibri"/>
              </a:rPr>
              <a:t>browser </a:t>
            </a:r>
            <a:r>
              <a:rPr sz="1900" spc="-25" dirty="0">
                <a:latin typeface="Calibri"/>
                <a:cs typeface="Calibri"/>
              </a:rPr>
              <a:t>client </a:t>
            </a:r>
            <a:r>
              <a:rPr sz="1900" spc="-10" dirty="0">
                <a:latin typeface="Calibri"/>
                <a:cs typeface="Calibri"/>
              </a:rPr>
              <a:t>untuk </a:t>
            </a:r>
            <a:r>
              <a:rPr sz="1900" spc="-20" dirty="0">
                <a:latin typeface="Calibri"/>
                <a:cs typeface="Calibri"/>
              </a:rPr>
              <a:t>diolah </a:t>
            </a:r>
            <a:r>
              <a:rPr sz="1900" spc="-25" dirty="0">
                <a:latin typeface="Calibri"/>
                <a:cs typeface="Calibri"/>
              </a:rPr>
              <a:t>oleh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JavaScript.</a:t>
            </a:r>
            <a:endParaRPr sz="1900">
              <a:latin typeface="Calibri"/>
              <a:cs typeface="Calibri"/>
            </a:endParaRPr>
          </a:p>
          <a:p>
            <a:pPr marL="381000" marR="75565" indent="-368300">
              <a:lnSpc>
                <a:spcPct val="149100"/>
              </a:lnSpc>
              <a:spcBef>
                <a:spcPts val="1405"/>
              </a:spcBef>
              <a:tabLst>
                <a:tab pos="380365" algn="l"/>
              </a:tabLst>
            </a:pPr>
            <a:r>
              <a:rPr sz="1300" spc="-490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300" spc="-490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latin typeface="Calibri"/>
                <a:cs typeface="Calibri"/>
              </a:rPr>
              <a:t>Hasil </a:t>
            </a:r>
            <a:r>
              <a:rPr sz="1900" spc="-15" dirty="0">
                <a:latin typeface="Calibri"/>
                <a:cs typeface="Calibri"/>
              </a:rPr>
              <a:t>olahan </a:t>
            </a:r>
            <a:r>
              <a:rPr sz="1900" dirty="0">
                <a:latin typeface="Calibri"/>
                <a:cs typeface="Calibri"/>
              </a:rPr>
              <a:t>JavaScript </a:t>
            </a:r>
            <a:r>
              <a:rPr sz="1900" spc="-20" dirty="0">
                <a:latin typeface="Calibri"/>
                <a:cs typeface="Calibri"/>
              </a:rPr>
              <a:t>tersebut </a:t>
            </a:r>
            <a:r>
              <a:rPr sz="1900" dirty="0">
                <a:latin typeface="Calibri"/>
                <a:cs typeface="Calibri"/>
              </a:rPr>
              <a:t>akan </a:t>
            </a:r>
            <a:r>
              <a:rPr sz="1900" spc="-20" dirty="0">
                <a:latin typeface="Calibri"/>
                <a:cs typeface="Calibri"/>
              </a:rPr>
              <a:t>ditampilkan </a:t>
            </a:r>
            <a:r>
              <a:rPr sz="1900" dirty="0">
                <a:latin typeface="Calibri"/>
                <a:cs typeface="Calibri"/>
              </a:rPr>
              <a:t>di </a:t>
            </a:r>
            <a:r>
              <a:rPr sz="1900" spc="-5" dirty="0">
                <a:latin typeface="Calibri"/>
                <a:cs typeface="Calibri"/>
              </a:rPr>
              <a:t>browser </a:t>
            </a:r>
            <a:r>
              <a:rPr sz="1900" spc="-15" dirty="0">
                <a:latin typeface="Calibri"/>
                <a:cs typeface="Calibri"/>
              </a:rPr>
              <a:t>tanpa </a:t>
            </a:r>
            <a:r>
              <a:rPr sz="1900" dirty="0">
                <a:latin typeface="Calibri"/>
                <a:cs typeface="Calibri"/>
              </a:rPr>
              <a:t>harus </a:t>
            </a:r>
            <a:r>
              <a:rPr sz="1900" spc="-250" dirty="0">
                <a:latin typeface="Calibri"/>
                <a:cs typeface="Calibri"/>
              </a:rPr>
              <a:t>me-­‐  </a:t>
            </a:r>
            <a:r>
              <a:rPr sz="1900" spc="-15" dirty="0">
                <a:latin typeface="Calibri"/>
                <a:cs typeface="Calibri"/>
              </a:rPr>
              <a:t>reload halaman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web.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177</Words>
  <Application>Microsoft Office PowerPoint</Application>
  <PresentationFormat>Custom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Menlo</vt:lpstr>
      <vt:lpstr>Open Sans</vt:lpstr>
      <vt:lpstr>Times New Roman</vt:lpstr>
      <vt:lpstr>Wingdings</vt:lpstr>
      <vt:lpstr>Office Theme</vt:lpstr>
      <vt:lpstr>Live Search - ajax</vt:lpstr>
      <vt:lpstr>AJAX -­‐ Intro</vt:lpstr>
      <vt:lpstr>AJAX -­‐ Intro</vt:lpstr>
      <vt:lpstr>Keunggulan Penggunaan AJAX</vt:lpstr>
      <vt:lpstr>AJAX -­‐ Intro</vt:lpstr>
      <vt:lpstr>Synchronous</vt:lpstr>
      <vt:lpstr>Asynchronous</vt:lpstr>
      <vt:lpstr>Mekanisme AJAX</vt:lpstr>
      <vt:lpstr>Mekanisme AJAX</vt:lpstr>
      <vt:lpstr>AJAX -­‐ XMLHttpRequest</vt:lpstr>
      <vt:lpstr>XMLHttpRequest</vt:lpstr>
      <vt:lpstr>XMLHttpRequest</vt:lpstr>
      <vt:lpstr>XMLHttpRequest</vt:lpstr>
      <vt:lpstr>Content Types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cp:lastModifiedBy>MARYAMFA</cp:lastModifiedBy>
  <cp:revision>7</cp:revision>
  <dcterms:created xsi:type="dcterms:W3CDTF">2019-11-09T14:37:06Z</dcterms:created>
  <dcterms:modified xsi:type="dcterms:W3CDTF">2020-12-01T05:14:20Z</dcterms:modified>
</cp:coreProperties>
</file>