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sldIdLst>
    <p:sldId id="256" r:id="rId2"/>
    <p:sldId id="372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401" r:id="rId17"/>
    <p:sldId id="398" r:id="rId18"/>
    <p:sldId id="399" r:id="rId19"/>
    <p:sldId id="400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384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3300"/>
    <a:srgbClr val="FF6600"/>
    <a:srgbClr val="663300"/>
    <a:srgbClr val="080808"/>
    <a:srgbClr val="CC00CC"/>
    <a:srgbClr val="6600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7478" autoAdjust="0"/>
  </p:normalViewPr>
  <p:slideViewPr>
    <p:cSldViewPr>
      <p:cViewPr varScale="1">
        <p:scale>
          <a:sx n="78" d="100"/>
          <a:sy n="78" d="100"/>
        </p:scale>
        <p:origin x="148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</a:defRPr>
            </a:lvl1pPr>
          </a:lstStyle>
          <a:p>
            <a:fld id="{3E092C82-A823-4EE2-A2AE-FA50496CEB1C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3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0"/>
            <a:ext cx="1447800" cy="347472"/>
          </a:xfrm>
        </p:spPr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4549" y="0"/>
            <a:ext cx="5655451" cy="347472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smtClean="0"/>
              <a:t>Introduction to Computers &amp;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1C64BBB-500E-4E16-B6ED-B24C2577B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7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5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8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15/9/2012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Computers &amp;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4000" b="0" i="0" u="none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90" indent="-137157" algn="l" defTabSz="914377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41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17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192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IT420: Selected Topics in IT</a:t>
            </a:r>
            <a:b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sz="3200" cap="none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Mobile Application Development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315200" cy="1219200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Lecture </a:t>
            </a:r>
            <a:r>
              <a:rPr lang="en-US" sz="3200" dirty="0" smtClean="0">
                <a:effectLst>
                  <a:outerShdw blurRad="38100" dist="38100" dir="2700000" algn="tl">
                    <a:srgbClr val="808080"/>
                  </a:outerShdw>
                </a:effectLst>
              </a:rPr>
              <a:t>3</a:t>
            </a:r>
            <a:r>
              <a:rPr lang="en-US" sz="32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: </a:t>
            </a:r>
            <a:r>
              <a:rPr lang="en-US" sz="3200" dirty="0" smtClean="0">
                <a:effectLst>
                  <a:outerShdw blurRad="38100" dist="38100" dir="2700000" algn="tl">
                    <a:srgbClr val="808080"/>
                  </a:outerShdw>
                </a:effectLst>
              </a:rPr>
              <a:t>Multiple Activities </a:t>
            </a:r>
            <a:r>
              <a:rPr lang="en-US" sz="32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and </a:t>
            </a:r>
            <a:r>
              <a:rPr lang="en-US" sz="3200" dirty="0" smtClean="0">
                <a:effectLst>
                  <a:outerShdw blurRad="38100" dist="38100" dir="2700000" algn="tl">
                    <a:srgbClr val="808080"/>
                  </a:outerShdw>
                </a:effectLst>
              </a:rPr>
              <a:t>Intents</a:t>
            </a:r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Android manifest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the scenes, Android Studio also made a configuration change to the app in a file called </a:t>
            </a:r>
            <a:r>
              <a:rPr lang="en-US" dirty="0" smtClean="0"/>
              <a:t>AndroidManifest.xml</a:t>
            </a:r>
          </a:p>
          <a:p>
            <a:r>
              <a:rPr lang="en-US" dirty="0"/>
              <a:t>Every Android app must include a file called AndroidManifest.xml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AndroidManifest.xml file contains essential information about your app, such as what activities it contains, required libraries, and other declarations. 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creates the file for you when you create the app. </a:t>
            </a:r>
          </a:p>
        </p:txBody>
      </p:sp>
    </p:spTree>
    <p:extLst>
      <p:ext uri="{BB962C8B-B14F-4D97-AF65-F5344CB8AC3E}">
        <p14:creationId xmlns:p14="http://schemas.microsoft.com/office/powerpoint/2010/main" val="41136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 manifest file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077368"/>
            <a:ext cx="8347157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xml version=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"1.0"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encoding=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"utf-8"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?&gt;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manifest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"http://schemas.android.com/apk/res/android"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package=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"com.wik4apps.messanger"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application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:allowBackup=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"true"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:icon=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"@mipmap/ic_launcher"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:label=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"@string/app_name"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:supportsRtl=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"true"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:theme=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"@style/AppTheme"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activity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".CreateMessageActivity"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action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"android.intent.action.MAIN"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category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"android.intent.category.LAUNCHER"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activity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activity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".RecieveMessageActivity"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:label=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"Receive Activity"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:parentActivityName=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".CreateMessageActivity"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activity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application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manifest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need to do next is get </a:t>
            </a:r>
            <a:r>
              <a:rPr lang="en-US" dirty="0" err="1"/>
              <a:t>CreateMessageActivity</a:t>
            </a:r>
            <a:r>
              <a:rPr lang="en-US" dirty="0"/>
              <a:t> to call </a:t>
            </a:r>
            <a:r>
              <a:rPr lang="en-US" dirty="0" err="1"/>
              <a:t>ReceiveMessageActivity</a:t>
            </a:r>
            <a:r>
              <a:rPr lang="en-US" dirty="0"/>
              <a:t> when the user clicks the Send Message button</a:t>
            </a:r>
          </a:p>
          <a:p>
            <a:r>
              <a:rPr lang="en-US" dirty="0" smtClean="0"/>
              <a:t>You </a:t>
            </a:r>
            <a:r>
              <a:rPr lang="en-US" dirty="0"/>
              <a:t>start an activity by creating an intent and using it in the </a:t>
            </a:r>
            <a:r>
              <a:rPr lang="en-US" dirty="0" err="1"/>
              <a:t>startActivity</a:t>
            </a:r>
            <a:r>
              <a:rPr lang="en-US" dirty="0"/>
              <a:t>() method.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Intent is </a:t>
            </a:r>
            <a:r>
              <a:rPr lang="en-US" dirty="0"/>
              <a:t>a type of message that allows you to bind separate objects (such as activities) together at runtime.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one activity wants to start a second activity, it does it by sending an intent to Android. 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will start the second activity and pass it the intent.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581900" cy="1704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016325"/>
            <a:ext cx="54102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65700"/>
            <a:ext cx="7505700" cy="27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 intent to start the second </a:t>
            </a:r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579921" cy="5438958"/>
          </a:xfrm>
        </p:spPr>
      </p:pic>
    </p:spTree>
    <p:extLst>
      <p:ext uri="{BB962C8B-B14F-4D97-AF65-F5344CB8AC3E}">
        <p14:creationId xmlns:p14="http://schemas.microsoft.com/office/powerpoint/2010/main" val="16704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text to a second </a:t>
            </a:r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6096528" cy="2644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38600"/>
            <a:ext cx="325258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1" y="990600"/>
            <a:ext cx="8326865" cy="4745172"/>
          </a:xfrm>
        </p:spPr>
      </p:pic>
    </p:spTree>
    <p:extLst>
      <p:ext uri="{BB962C8B-B14F-4D97-AF65-F5344CB8AC3E}">
        <p14:creationId xmlns:p14="http://schemas.microsoft.com/office/powerpoint/2010/main" val="4311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94" y="533399"/>
            <a:ext cx="6974205" cy="6108793"/>
          </a:xfrm>
        </p:spPr>
      </p:pic>
    </p:spTree>
    <p:extLst>
      <p:ext uri="{BB962C8B-B14F-4D97-AF65-F5344CB8AC3E}">
        <p14:creationId xmlns:p14="http://schemas.microsoft.com/office/powerpoint/2010/main" val="12901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8" y="839429"/>
            <a:ext cx="8630964" cy="5501054"/>
          </a:xfrm>
        </p:spPr>
      </p:pic>
    </p:spTree>
    <p:extLst>
      <p:ext uri="{BB962C8B-B14F-4D97-AF65-F5344CB8AC3E}">
        <p14:creationId xmlns:p14="http://schemas.microsoft.com/office/powerpoint/2010/main" val="36828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Android apps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Android apps are composed of one or more activities, along with other components such as layouts.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activity is a single defined focused thing the user </a:t>
            </a:r>
            <a:r>
              <a:rPr lang="en-US" dirty="0" smtClean="0"/>
              <a:t>can </a:t>
            </a:r>
            <a:r>
              <a:rPr lang="en-US" dirty="0"/>
              <a:t>do.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814321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Lecturer Details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Walid</a:t>
            </a:r>
            <a:r>
              <a:rPr lang="en-US" dirty="0" smtClean="0"/>
              <a:t> </a:t>
            </a:r>
            <a:r>
              <a:rPr lang="en-US" dirty="0" err="1" smtClean="0"/>
              <a:t>Khedr</a:t>
            </a:r>
            <a:endParaRPr lang="en-US" dirty="0" smtClean="0"/>
          </a:p>
          <a:p>
            <a:pPr lvl="1"/>
            <a:r>
              <a:rPr lang="en-US" dirty="0" smtClean="0"/>
              <a:t>Email: khedrw@yahoo.com</a:t>
            </a:r>
          </a:p>
          <a:p>
            <a:pPr lvl="1"/>
            <a:r>
              <a:rPr lang="en-US" dirty="0" smtClean="0"/>
              <a:t>Web: www.staff.zu.edu.eg/wkhedr</a:t>
            </a:r>
          </a:p>
          <a:p>
            <a:pPr lvl="1"/>
            <a:r>
              <a:rPr lang="en-US" dirty="0" smtClean="0"/>
              <a:t>Department of Information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 can start activities in other apps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that you can build apps that perform far more powerful tasks by chaining together activities across the device.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" y="2819400"/>
            <a:ext cx="836808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 can start activities in other apps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4754"/>
            <a:ext cx="8229600" cy="3642246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of these problems </a:t>
            </a:r>
            <a:r>
              <a:rPr lang="en-US" dirty="0" smtClean="0"/>
              <a:t>can be solved using </a:t>
            </a:r>
            <a:r>
              <a:rPr lang="en-US" dirty="0"/>
              <a:t>actions. </a:t>
            </a:r>
            <a:endParaRPr lang="en-US" dirty="0" smtClean="0"/>
          </a:p>
          <a:p>
            <a:r>
              <a:rPr lang="en-US" dirty="0" smtClean="0"/>
              <a:t>Actions </a:t>
            </a:r>
            <a:r>
              <a:rPr lang="en-US" dirty="0"/>
              <a:t>are a way of telling Android what standard operations activities can </a:t>
            </a:r>
            <a:r>
              <a:rPr lang="en-US" dirty="0" smtClean="0"/>
              <a:t>preform. </a:t>
            </a:r>
          </a:p>
          <a:p>
            <a:r>
              <a:rPr lang="en-US" dirty="0" smtClean="0"/>
              <a:t>As </a:t>
            </a:r>
            <a:r>
              <a:rPr lang="en-US" dirty="0"/>
              <a:t>an example, Android knows that all activities registered for a send action are capable of sending messages.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4" y="1371600"/>
            <a:ext cx="8908552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84" y="381000"/>
            <a:ext cx="880023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intent that specifies an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intent is an explicit intent; you explicitly tell Android which class you want it to </a:t>
            </a:r>
            <a:r>
              <a:rPr lang="en-US" dirty="0" smtClean="0"/>
              <a:t>run</a:t>
            </a:r>
          </a:p>
          <a:p>
            <a:r>
              <a:rPr lang="en-US" dirty="0"/>
              <a:t>If there’s an action you want done but you don’t mind which activity does it, you create an implicit intent.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7958271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46" y="4063181"/>
            <a:ext cx="4122777" cy="297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90" y="4648200"/>
            <a:ext cx="5540220" cy="220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5638800"/>
            <a:ext cx="7381875" cy="105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320" y="5116827"/>
            <a:ext cx="5517358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7" y="570271"/>
            <a:ext cx="7147145" cy="6024257"/>
          </a:xfrm>
        </p:spPr>
      </p:pic>
    </p:spTree>
    <p:extLst>
      <p:ext uri="{BB962C8B-B14F-4D97-AF65-F5344CB8AC3E}">
        <p14:creationId xmlns:p14="http://schemas.microsoft.com/office/powerpoint/2010/main" val="31572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intent filter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Android is given an intent, it has to figure out which activity, or activities, are able to handle 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</a:t>
            </a:r>
            <a:r>
              <a:rPr lang="en-US" dirty="0" smtClean="0"/>
              <a:t>is </a:t>
            </a:r>
            <a:r>
              <a:rPr lang="en-US" dirty="0"/>
              <a:t>known as </a:t>
            </a:r>
            <a:r>
              <a:rPr lang="en-US" dirty="0">
                <a:solidFill>
                  <a:srgbClr val="FF0000"/>
                </a:solidFill>
              </a:rPr>
              <a:t>intent </a:t>
            </a:r>
            <a:r>
              <a:rPr lang="en-US" dirty="0" smtClean="0">
                <a:solidFill>
                  <a:srgbClr val="FF0000"/>
                </a:solidFill>
              </a:rPr>
              <a:t>resolution</a:t>
            </a:r>
          </a:p>
          <a:p>
            <a:r>
              <a:rPr lang="en-US" dirty="0" smtClean="0"/>
              <a:t>Android </a:t>
            </a:r>
            <a:r>
              <a:rPr lang="en-US" dirty="0"/>
              <a:t>uses the information in the intent to figure out which components are able to receive it.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this by checking the intent filters in every app’s copy of AndroidManifest.xml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9" y="4191000"/>
            <a:ext cx="809752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Android uses the intent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an implicit intent, Android compares the information given in the intent with the information given in the intent filters specified in every app’s AndroidManifest.xml file</a:t>
            </a:r>
            <a:r>
              <a:rPr lang="en-US" dirty="0" smtClean="0"/>
              <a:t>.</a:t>
            </a:r>
          </a:p>
          <a:p>
            <a:r>
              <a:rPr lang="en-US" dirty="0"/>
              <a:t>Intent filters without this category will be omitted as they can’t receive implicit </a:t>
            </a:r>
            <a:r>
              <a:rPr lang="en-US" dirty="0" smtClean="0"/>
              <a:t>intents</a:t>
            </a:r>
          </a:p>
          <a:p>
            <a:r>
              <a:rPr lang="en-US" dirty="0"/>
              <a:t>Android then matches intents to intent filters by comparing the action and MIME type contained in the intent with those of the intent filters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Android finds a single match, Android starts the component (in our case, the activity) and passes it the intent. If it finds multiple matches, it asks the user to pick one</a:t>
            </a:r>
          </a:p>
        </p:txBody>
      </p:sp>
    </p:spTree>
    <p:extLst>
      <p:ext uri="{BB962C8B-B14F-4D97-AF65-F5344CB8AC3E}">
        <p14:creationId xmlns:p14="http://schemas.microsoft.com/office/powerpoint/2010/main" val="1677803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Apps on Real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order to test our app properly, we need to run it on a physical device where we know there’ll be more than one app that can support our </a:t>
            </a:r>
            <a:r>
              <a:rPr lang="en-US" dirty="0" smtClean="0"/>
              <a:t>action</a:t>
            </a:r>
          </a:p>
          <a:p>
            <a:r>
              <a:rPr lang="en-US" dirty="0" smtClean="0"/>
              <a:t>Enable </a:t>
            </a:r>
            <a:r>
              <a:rPr lang="en-US" dirty="0"/>
              <a:t>USB debugging on your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“Developer options” (in Android 4.0 onward, this is hidden by default).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enable it, go to Settings → About Phone and tap the build number seven </a:t>
            </a:r>
            <a:r>
              <a:rPr lang="en-US" dirty="0" smtClean="0"/>
              <a:t>times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Plug your device into your computer with a USB </a:t>
            </a:r>
            <a:r>
              <a:rPr lang="en-US" dirty="0" smtClean="0"/>
              <a:t>cable</a:t>
            </a:r>
          </a:p>
          <a:p>
            <a:r>
              <a:rPr lang="en-US" dirty="0" smtClean="0"/>
              <a:t>Run </a:t>
            </a:r>
            <a:r>
              <a:rPr lang="en-US" dirty="0"/>
              <a:t>your app in Android Studio as normal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95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Chooser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automatically asks you to choose which activity you want to </a:t>
            </a:r>
            <a:r>
              <a:rPr lang="en-US" dirty="0" smtClean="0"/>
              <a:t>use </a:t>
            </a:r>
            <a:r>
              <a:rPr lang="en-US" dirty="0"/>
              <a:t>if there’s more than one activity on your device that’s capable of receiving your intent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</a:t>
            </a:r>
            <a:r>
              <a:rPr lang="en-US" dirty="0"/>
              <a:t>even asks you whether you want to use this activity all the time or just on this occasion.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if you want to guarantee that users can choose an activity every time they click on the Send Message button?</a:t>
            </a:r>
          </a:p>
        </p:txBody>
      </p:sp>
    </p:spTree>
    <p:extLst>
      <p:ext uri="{BB962C8B-B14F-4D97-AF65-F5344CB8AC3E}">
        <p14:creationId xmlns:p14="http://schemas.microsoft.com/office/powerpoint/2010/main" val="41806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Chooser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Intent.createChooser</a:t>
            </a:r>
            <a:r>
              <a:rPr lang="en-US" dirty="0"/>
              <a:t>() displays a chooser dialog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819731"/>
            <a:ext cx="7172325" cy="1448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3" y="2438400"/>
            <a:ext cx="6553200" cy="32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</a:t>
            </a:r>
            <a:r>
              <a:rPr lang="en-US" dirty="0"/>
              <a:t>going to show you how to build apps with multiple activities, and how you can get your apps talking to each other using intents. </a:t>
            </a:r>
            <a:endParaRPr lang="en-US" dirty="0" smtClean="0"/>
          </a:p>
          <a:p>
            <a:r>
              <a:rPr lang="en-US" dirty="0" smtClean="0"/>
              <a:t>We’ll </a:t>
            </a:r>
            <a:r>
              <a:rPr lang="en-US" dirty="0"/>
              <a:t>also look at how you can use intents to go beyond the boundaries of your app and make activities in other apps on your device perform actions. </a:t>
            </a:r>
          </a:p>
        </p:txBody>
      </p:sp>
    </p:spTree>
    <p:extLst>
      <p:ext uri="{BB962C8B-B14F-4D97-AF65-F5344CB8AC3E}">
        <p14:creationId xmlns:p14="http://schemas.microsoft.com/office/powerpoint/2010/main" val="3272705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6896790" cy="63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Lecture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4</a:t>
            </a:r>
            <a:r>
              <a:rPr lang="en-US"/>
              <a:t>: </a:t>
            </a:r>
            <a:r>
              <a:rPr lang="en-US" smtClean="0"/>
              <a:t>The </a:t>
            </a:r>
            <a:r>
              <a:rPr lang="en-US" dirty="0"/>
              <a:t>activity lifecycle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Messenger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You’re </a:t>
            </a:r>
            <a:r>
              <a:rPr lang="en-US" dirty="0"/>
              <a:t>going to build an app containing two activities.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first activity will allow you to type a message.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you click on a button in the first activity, it will launch the second activity and pass it the message.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second activity will then display the message. </a:t>
            </a:r>
          </a:p>
        </p:txBody>
      </p:sp>
    </p:spTree>
    <p:extLst>
      <p:ext uri="{BB962C8B-B14F-4D97-AF65-F5344CB8AC3E}">
        <p14:creationId xmlns:p14="http://schemas.microsoft.com/office/powerpoint/2010/main" val="9275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Messenger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43781"/>
            <a:ext cx="6553200" cy="54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app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50" y="1224116"/>
            <a:ext cx="7845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the </a:t>
            </a:r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21" y="1219200"/>
            <a:ext cx="5252510" cy="5486400"/>
          </a:xfrm>
        </p:spPr>
      </p:pic>
    </p:spTree>
    <p:extLst>
      <p:ext uri="{BB962C8B-B14F-4D97-AF65-F5344CB8AC3E}">
        <p14:creationId xmlns:p14="http://schemas.microsoft.com/office/powerpoint/2010/main" val="24153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CreateMessageActivity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1481137"/>
            <a:ext cx="7896225" cy="4886325"/>
          </a:xfrm>
        </p:spPr>
      </p:pic>
    </p:spTree>
    <p:extLst>
      <p:ext uri="{BB962C8B-B14F-4D97-AF65-F5344CB8AC3E}">
        <p14:creationId xmlns:p14="http://schemas.microsoft.com/office/powerpoint/2010/main" val="41251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second activity and </a:t>
            </a:r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562"/>
            <a:ext cx="4048894" cy="2340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390045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2739&quot;&gt;&lt;object type=&quot;3&quot; unique_id=&quot;12740&quot;&gt;&lt;property id=&quot;20148&quot; value=&quot;5&quot;/&gt;&lt;property id=&quot;20300&quot; value=&quot;Slide 1 - &amp;quot;IT420: Mobile Application Development&amp;quot;&quot;/&gt;&lt;property id=&quot;20307&quot; value=&quot;256&quot;/&gt;&lt;/object&gt;&lt;object type=&quot;3&quot; unique_id=&quot;12741&quot;&gt;&lt;property id=&quot;20148&quot; value=&quot;5&quot;/&gt;&lt;property id=&quot;20300&quot; value=&quot;Slide 2 - &amp;quot;Lecturer Details&amp;quot;&quot;/&gt;&lt;property id=&quot;20307&quot; value=&quot;372&quot;/&gt;&lt;/object&gt;&lt;object type=&quot;3&quot; unique_id=&quot;12742&quot;&gt;&lt;property id=&quot;20148&quot; value=&quot;5&quot;/&gt;&lt;property id=&quot;20300&quot; value=&quot;Slide 3 - &amp;quot;Course Info&amp;quot;&quot;/&gt;&lt;property id=&quot;20307&quot; value=&quot;373&quot;/&gt;&lt;/object&gt;&lt;object type=&quot;3&quot; unique_id=&quot;12743&quot;&gt;&lt;property id=&quot;20148&quot; value=&quot;5&quot;/&gt;&lt;property id=&quot;20300&quot; value=&quot;Slide 4 - &amp;quot;NetBeans IDE&amp;quot;&quot;/&gt;&lt;property id=&quot;20307&quot; value=&quot;399&quot;/&gt;&lt;/object&gt;&lt;object type=&quot;3&quot; unique_id=&quot;12744&quot;&gt;&lt;property id=&quot;20148&quot; value=&quot;5&quot;/&gt;&lt;property id=&quot;20300&quot; value=&quot;Slide 5 - &amp;quot;Grading Policy&amp;quot;&quot;/&gt;&lt;property id=&quot;20307&quot; value=&quot;390&quot;/&gt;&lt;/object&gt;&lt;object type=&quot;3&quot; unique_id=&quot;12745&quot;&gt;&lt;property id=&quot;20148&quot; value=&quot;5&quot;/&gt;&lt;property id=&quot;20300&quot; value=&quot;Slide 6 - &amp;quot;Grading Rules&amp;quot;&quot;/&gt;&lt;property id=&quot;20307&quot; value=&quot;391&quot;/&gt;&lt;/object&gt;&lt;object type=&quot;3&quot; unique_id=&quot;12746&quot;&gt;&lt;property id=&quot;20148&quot; value=&quot;5&quot;/&gt;&lt;property id=&quot;20300&quot; value=&quot;Slide 7 - &amp;quot;Term Project&amp;quot;&quot;/&gt;&lt;property id=&quot;20307&quot; value=&quot;389&quot;/&gt;&lt;/object&gt;&lt;object type=&quot;3&quot; unique_id=&quot;12747&quot;&gt;&lt;property id=&quot;20148&quot; value=&quot;5&quot;/&gt;&lt;property id=&quot;20300&quot; value=&quot;Slide 8 - &amp;quot;What is Network Programming?&amp;quot;&quot;/&gt;&lt;property id=&quot;20307&quot; value=&quot;397&quot;/&gt;&lt;/object&gt;&lt;object type=&quot;3&quot; unique_id=&quot;12748&quot;&gt;&lt;property id=&quot;20148&quot; value=&quot;5&quot;/&gt;&lt;property id=&quot;20300&quot; value=&quot;Slide 9 - &amp;quot;The Key Players&amp;quot;&quot;/&gt;&lt;property id=&quot;20307&quot; value=&quot;398&quot;/&gt;&lt;/object&gt;&lt;object type=&quot;3&quot; unique_id=&quot;12749&quot;&gt;&lt;property id=&quot;20148&quot; value=&quot;5&quot;/&gt;&lt;property id=&quot;20300&quot; value=&quot;Slide 10 - &amp;quot;Course Objective&amp;quot;&quot;/&gt;&lt;property id=&quot;20307&quot; value=&quot;382&quot;/&gt;&lt;/object&gt;&lt;object type=&quot;3&quot; unique_id=&quot;12750&quot;&gt;&lt;property id=&quot;20148&quot; value=&quot;5&quot;/&gt;&lt;property id=&quot;20300&quot; value=&quot;Slide 11 - &amp;quot;Why Java ?&amp;quot;&quot;/&gt;&lt;property id=&quot;20307&quot; value=&quot;394&quot;/&gt;&lt;/object&gt;&lt;object type=&quot;3&quot; unique_id=&quot;12751&quot;&gt;&lt;property id=&quot;20148&quot; value=&quot;5&quot;/&gt;&lt;property id=&quot;20300&quot; value=&quot;Slide 12 - &amp;quot;Why Java ?&amp;quot;&quot;/&gt;&lt;property id=&quot;20307&quot; value=&quot;395&quot;/&gt;&lt;/object&gt;&lt;object type=&quot;3&quot; unique_id=&quot;12752&quot;&gt;&lt;property id=&quot;20148&quot; value=&quot;5&quot;/&gt;&lt;property id=&quot;20300&quot; value=&quot;Slide 13 - &amp;quot;Main Topics&amp;quot;&quot;/&gt;&lt;property id=&quot;20307&quot; value=&quot;388&quot;/&gt;&lt;/object&gt;&lt;object type=&quot;3&quot; unique_id=&quot;12753&quot;&gt;&lt;property id=&quot;20148&quot; value=&quot;5&quot;/&gt;&lt;property id=&quot;20300&quot; value=&quot;Slide 14 - &amp;quot;Java Background&amp;quot;&quot;/&gt;&lt;property id=&quot;20307&quot; value=&quot;392&quot;/&gt;&lt;/object&gt;&lt;object type=&quot;3&quot; unique_id=&quot;12754&quot;&gt;&lt;property id=&quot;20148&quot; value=&quot;5&quot;/&gt;&lt;property id=&quot;20300&quot; value=&quot;Slide 15 - &amp;quot;Computer Networks Background&amp;quot;&quot;/&gt;&lt;property id=&quot;20307&quot; value=&quot;396&quot;/&gt;&lt;/object&gt;&lt;object type=&quot;3&quot; unique_id=&quot;12755&quot;&gt;&lt;property id=&quot;20148&quot; value=&quot;5&quot;/&gt;&lt;property id=&quot;20300&quot; value=&quot;Slide 16 - &amp;quot;Next Lecture&amp;quot;&quot;/&gt;&lt;property id=&quot;20307&quot; value=&quot;384&quot;/&gt;&lt;/object&gt;&lt;/object&gt;&lt;object type=&quot;8&quot; unique_id=&quot;12773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66103</TotalTime>
  <Words>875</Words>
  <Application>Microsoft Office PowerPoint</Application>
  <PresentationFormat>On-screen Show (4:3)</PresentationFormat>
  <Paragraphs>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Source Code Pro</vt:lpstr>
      <vt:lpstr>Times New Roman</vt:lpstr>
      <vt:lpstr>Lecture1</vt:lpstr>
      <vt:lpstr>IT420: Selected Topics in IT Mobile Application Development</vt:lpstr>
      <vt:lpstr>Lecturer Details</vt:lpstr>
      <vt:lpstr>Introduction</vt:lpstr>
      <vt:lpstr>The Messenger App</vt:lpstr>
      <vt:lpstr>The Messenger App</vt:lpstr>
      <vt:lpstr> The app structure</vt:lpstr>
      <vt:lpstr>Update the layout</vt:lpstr>
      <vt:lpstr>CreateMessageActivity</vt:lpstr>
      <vt:lpstr>Create the second activity and layout</vt:lpstr>
      <vt:lpstr>The Android manifest file</vt:lpstr>
      <vt:lpstr>The Android manifest file</vt:lpstr>
      <vt:lpstr>Intents</vt:lpstr>
      <vt:lpstr>Intents</vt:lpstr>
      <vt:lpstr>Use an intent to start the second activity</vt:lpstr>
      <vt:lpstr>Pass text to a second activity</vt:lpstr>
      <vt:lpstr>PowerPoint Presentation</vt:lpstr>
      <vt:lpstr>PowerPoint Presentation</vt:lpstr>
      <vt:lpstr>PowerPoint Presentation</vt:lpstr>
      <vt:lpstr>How Android apps work</vt:lpstr>
      <vt:lpstr>Intents can start activities in other apps </vt:lpstr>
      <vt:lpstr>Intents can start activities in other apps </vt:lpstr>
      <vt:lpstr>PowerPoint Presentation</vt:lpstr>
      <vt:lpstr>Create an intent that specifies an action</vt:lpstr>
      <vt:lpstr>PowerPoint Presentation</vt:lpstr>
      <vt:lpstr>The intent filter </vt:lpstr>
      <vt:lpstr>How Android uses the intent filter</vt:lpstr>
      <vt:lpstr>Testing Apps on Real Device</vt:lpstr>
      <vt:lpstr> Chooser Dialog</vt:lpstr>
      <vt:lpstr>Chooser Dialog</vt:lpstr>
      <vt:lpstr>PowerPoint Presentation</vt:lpstr>
      <vt:lpstr>Next Lecture</vt:lpstr>
    </vt:vector>
  </TitlesOfParts>
  <Company>St. Clair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tdame</dc:creator>
  <cp:lastModifiedBy>Dr. Walid Khedr</cp:lastModifiedBy>
  <cp:revision>1897</cp:revision>
  <dcterms:created xsi:type="dcterms:W3CDTF">2005-08-02T10:12:17Z</dcterms:created>
  <dcterms:modified xsi:type="dcterms:W3CDTF">2015-09-29T19:37:06Z</dcterms:modified>
</cp:coreProperties>
</file>