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372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478" autoAdjust="0"/>
  </p:normalViewPr>
  <p:slideViewPr>
    <p:cSldViewPr>
      <p:cViewPr varScale="1">
        <p:scale>
          <a:sx n="75" d="100"/>
          <a:sy n="75" d="100"/>
        </p:scale>
        <p:origin x="15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3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7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8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377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90" indent="-137157" algn="l" defTabSz="914377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41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17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192" indent="-182875" algn="l" defTabSz="914377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IT420: Selected Topics in IT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315200" cy="1219200"/>
          </a:xfrm>
        </p:spPr>
        <p:txBody>
          <a:bodyPr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18: started services</a:t>
            </a: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  <a:p>
            <a:pPr algn="ctr"/>
            <a:endParaRPr lang="en-US" sz="3200" dirty="0"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0C92-C6F4-4A09-A86C-04FBF9D4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declare services in AndroidManifest.xml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EAE96-72A2-4674-BC6C-7AF6707E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1219200"/>
            <a:ext cx="7193973" cy="5275580"/>
          </a:xfrm>
        </p:spPr>
      </p:pic>
    </p:spTree>
    <p:extLst>
      <p:ext uri="{BB962C8B-B14F-4D97-AF65-F5344CB8AC3E}">
        <p14:creationId xmlns:p14="http://schemas.microsoft.com/office/powerpoint/2010/main" val="27908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91EA-5ECC-4B97-B1EB-7D0CFF34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start a service using </a:t>
            </a:r>
            <a:r>
              <a:rPr lang="en-US" dirty="0" err="1"/>
              <a:t>startService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36A90-4C9F-4B32-B42C-9CCF34AD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25" y="1447800"/>
            <a:ext cx="6708352" cy="4953000"/>
          </a:xfrm>
        </p:spPr>
      </p:pic>
    </p:spTree>
    <p:extLst>
      <p:ext uri="{BB962C8B-B14F-4D97-AF65-F5344CB8AC3E}">
        <p14:creationId xmlns:p14="http://schemas.microsoft.com/office/powerpoint/2010/main" val="19572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C64B-9C29-4727-A23F-AF4CDCB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0491A-C0AA-4220-A962-547A748E7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760" y="1371600"/>
            <a:ext cx="732648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6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C64B-9C29-4727-A23F-AF4CDCB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the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5F9620-599D-48EF-A682-3B25CFFC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3169"/>
            <a:ext cx="8229600" cy="43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B6B7-9DEC-43C1-9112-BDBEAEA6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states of a started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3D8D4-396D-4805-B4AF-A86BB0C63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06" y="1371600"/>
            <a:ext cx="483938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77EB-6EB1-495F-8013-26F3BA01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has a built-in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3652-0A76-4AE2-AF58-50B2026E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 toast or </a:t>
            </a:r>
            <a:r>
              <a:rPr lang="en-US" dirty="0" err="1"/>
              <a:t>snackbar</a:t>
            </a:r>
            <a:r>
              <a:rPr lang="en-US" dirty="0"/>
              <a:t>, notifications are available outside the app that issues them, so the user can access them no matter what app they’re currently using (if any).</a:t>
            </a:r>
          </a:p>
          <a:p>
            <a:r>
              <a:rPr lang="en-US" dirty="0"/>
              <a:t>They’re much more configurable than toasts and </a:t>
            </a:r>
            <a:r>
              <a:rPr lang="en-US" dirty="0" err="1"/>
              <a:t>snackbars</a:t>
            </a:r>
            <a:r>
              <a:rPr lang="en-US" dirty="0"/>
              <a:t>, too.</a:t>
            </a:r>
          </a:p>
          <a:p>
            <a:r>
              <a:rPr lang="en-US" dirty="0"/>
              <a:t>To display the notification, we’re going to use one of Android’s built-in services, the notification service. </a:t>
            </a:r>
          </a:p>
        </p:txBody>
      </p:sp>
    </p:spTree>
    <p:extLst>
      <p:ext uri="{BB962C8B-B14F-4D97-AF65-F5344CB8AC3E}">
        <p14:creationId xmlns:p14="http://schemas.microsoft.com/office/powerpoint/2010/main" val="202249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A93-24E4-4080-9A11-796652A7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create a notification builder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21356-A49A-410F-9D0A-079CF43B9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9" y="1371600"/>
            <a:ext cx="7436385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93A35-5B1A-45D6-9C6C-8645B2FD5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5" y="3962400"/>
            <a:ext cx="739976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1EDF-8F56-4EA8-8EC0-BE84687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 action to tell the notification</a:t>
            </a:r>
            <a:br>
              <a:rPr lang="en-US" dirty="0"/>
            </a:br>
            <a:r>
              <a:rPr lang="en-US" dirty="0"/>
              <a:t>which activity to start when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4CC-ACF9-48E5-A49D-387EACA1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add an action by creating a pending intent to start an activity, which you then add to the notification. </a:t>
            </a:r>
          </a:p>
          <a:p>
            <a:r>
              <a:rPr lang="en-US" dirty="0"/>
              <a:t>A pending intent is an intent that your app can pass to other applications. </a:t>
            </a:r>
          </a:p>
          <a:p>
            <a:r>
              <a:rPr lang="en-US" dirty="0"/>
              <a:t>The application can then submit the intent on your app’s behalf at a later time.</a:t>
            </a:r>
          </a:p>
        </p:txBody>
      </p:sp>
    </p:spTree>
    <p:extLst>
      <p:ext uri="{BB962C8B-B14F-4D97-AF65-F5344CB8AC3E}">
        <p14:creationId xmlns:p14="http://schemas.microsoft.com/office/powerpoint/2010/main" val="333924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1EDF-8F56-4EA8-8EC0-BE84687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 action to tell the notification</a:t>
            </a:r>
            <a:br>
              <a:rPr lang="en-US" dirty="0"/>
            </a:br>
            <a:r>
              <a:rPr lang="en-US" dirty="0"/>
              <a:t>which activity to start when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4CC-ACF9-48E5-A49D-387EACA1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A275-1DCC-4664-873D-DEA13F84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1381760"/>
            <a:ext cx="8515350" cy="1135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D765-AF98-4B95-9D75-A77F0F2C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340"/>
            <a:ext cx="8363185" cy="225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21FA0-EFCD-484A-9AF6-9DD0D37FB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5755640"/>
            <a:ext cx="727363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E58C-97E9-411D-B2B5-384C1A9F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 the notification using the</a:t>
            </a:r>
            <a:br>
              <a:rPr lang="en-US" dirty="0"/>
            </a:br>
            <a:r>
              <a:rPr lang="en-US" dirty="0"/>
              <a:t>built-in notification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7FD62-54E1-4D47-ACA2-F2E1CF465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562100"/>
            <a:ext cx="7288696" cy="838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DA56E-ABB9-4DB5-93E5-CFD5E2782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28" y="2778760"/>
            <a:ext cx="6815943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Khedr</a:t>
            </a:r>
            <a:endParaRPr lang="en-US" dirty="0"/>
          </a:p>
          <a:p>
            <a:pPr lvl="1"/>
            <a:r>
              <a:rPr lang="en-US" dirty="0"/>
              <a:t>Email: khedrw@yahoo.com</a:t>
            </a:r>
          </a:p>
          <a:p>
            <a:pPr lvl="1"/>
            <a:r>
              <a:rPr lang="en-US" dirty="0"/>
              <a:t>Web: www.staff.zu.edu.eg/wkhedr</a:t>
            </a:r>
          </a:p>
          <a:p>
            <a:pPr lvl="1"/>
            <a:r>
              <a:rPr lang="en-US" dirty="0"/>
              <a:t>Department of Information 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2567-B034-4DB6-92DD-1812CE8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the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7CFFE-E7A9-4325-A4C1-609DB2E6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66" y="1371600"/>
            <a:ext cx="457272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2567-B034-4DB6-92DD-1812CE8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run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107631-7F57-4F2F-AAD9-A8DDB005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94" y="1371600"/>
            <a:ext cx="60106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3AFBF-1BE0-447A-AC91-F5B10111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protected void </a:t>
            </a:r>
            <a:r>
              <a:rPr lang="en-US" sz="1200" dirty="0" err="1"/>
              <a:t>onHandleIntent</a:t>
            </a:r>
            <a:r>
              <a:rPr lang="en-US" sz="1200" dirty="0"/>
              <a:t>(Intent intent) {</a:t>
            </a:r>
          </a:p>
          <a:p>
            <a:pPr marL="0" indent="0">
              <a:buNone/>
            </a:pPr>
            <a:r>
              <a:rPr lang="en-US" sz="1200" dirty="0"/>
              <a:t>    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=0;i&lt;3;i++) {</a:t>
            </a:r>
          </a:p>
          <a:p>
            <a:pPr marL="0" indent="0">
              <a:buNone/>
            </a:pPr>
            <a:r>
              <a:rPr lang="en-US" sz="1200" dirty="0"/>
              <a:t>            synchronized (this) {</a:t>
            </a:r>
          </a:p>
          <a:p>
            <a:pPr marL="0" indent="0">
              <a:buNone/>
            </a:pPr>
            <a:r>
              <a:rPr lang="en-US" sz="1200" dirty="0"/>
              <a:t>                try {</a:t>
            </a:r>
          </a:p>
          <a:p>
            <a:pPr marL="0" indent="0">
              <a:buNone/>
            </a:pPr>
            <a:r>
              <a:rPr lang="en-US" sz="1200" dirty="0"/>
              <a:t>                    wait(5000);</a:t>
            </a:r>
          </a:p>
          <a:p>
            <a:pPr marL="0" indent="0">
              <a:buNone/>
            </a:pPr>
            <a:r>
              <a:rPr lang="en-US" sz="1200" dirty="0"/>
              <a:t>                } catch (</a:t>
            </a:r>
            <a:r>
              <a:rPr lang="en-US" sz="1200" dirty="0" err="1"/>
              <a:t>InterruptedException</a:t>
            </a:r>
            <a:r>
              <a:rPr lang="en-US" sz="1200" dirty="0"/>
              <a:t> e) {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    }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    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intent.getStringExtra</a:t>
            </a:r>
            <a:r>
              <a:rPr lang="en-US" sz="1200" dirty="0"/>
              <a:t>("SERVICEMSG");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Log.v</a:t>
            </a:r>
            <a:r>
              <a:rPr lang="en-US" sz="1200" dirty="0"/>
              <a:t>("SERVICEMSG",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Notification.Builder</a:t>
            </a:r>
            <a:r>
              <a:rPr lang="en-US" sz="1200" dirty="0"/>
              <a:t> </a:t>
            </a:r>
            <a:r>
              <a:rPr lang="en-US" sz="1200" dirty="0" err="1"/>
              <a:t>nb</a:t>
            </a:r>
            <a:r>
              <a:rPr lang="en-US" sz="1200" dirty="0"/>
              <a:t> = new </a:t>
            </a:r>
            <a:r>
              <a:rPr lang="en-US" sz="1200" dirty="0" err="1"/>
              <a:t>Notification.Builder</a:t>
            </a:r>
            <a:r>
              <a:rPr lang="en-US" sz="1200" dirty="0"/>
              <a:t>(this);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nb</a:t>
            </a:r>
            <a:r>
              <a:rPr lang="en-US" sz="1200" dirty="0"/>
              <a:t> = </a:t>
            </a:r>
            <a:r>
              <a:rPr lang="en-US" sz="1200" dirty="0" err="1"/>
              <a:t>nb.setSmallIcon</a:t>
            </a:r>
            <a:r>
              <a:rPr lang="en-US" sz="1200" dirty="0"/>
              <a:t>(</a:t>
            </a:r>
            <a:r>
              <a:rPr lang="en-US" sz="1200" dirty="0" err="1"/>
              <a:t>android.R.drawable.sym_def_app_icon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         .</a:t>
            </a:r>
            <a:r>
              <a:rPr lang="en-US" sz="1200" dirty="0" err="1"/>
              <a:t>setContentTitle</a:t>
            </a:r>
            <a:r>
              <a:rPr lang="en-US" sz="1200" dirty="0"/>
              <a:t>("Service </a:t>
            </a:r>
            <a:r>
              <a:rPr lang="en-US" sz="1200" dirty="0" err="1"/>
              <a:t>Notefication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r>
              <a:rPr lang="en-US" sz="1200" dirty="0"/>
              <a:t>                    .</a:t>
            </a:r>
            <a:r>
              <a:rPr lang="en-US" sz="1200" dirty="0" err="1"/>
              <a:t>setContentText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Intent </a:t>
            </a:r>
            <a:r>
              <a:rPr lang="en-US" sz="1200" dirty="0" err="1"/>
              <a:t>myintent</a:t>
            </a:r>
            <a:r>
              <a:rPr lang="en-US" sz="1200" dirty="0"/>
              <a:t> = new Intent(</a:t>
            </a:r>
            <a:r>
              <a:rPr lang="en-US" sz="1200" dirty="0" err="1"/>
              <a:t>this,MainActivity.class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PendingIntent</a:t>
            </a:r>
            <a:r>
              <a:rPr lang="en-US" sz="1200" dirty="0"/>
              <a:t> </a:t>
            </a:r>
            <a:r>
              <a:rPr lang="en-US" sz="1200" dirty="0" err="1"/>
              <a:t>pintent</a:t>
            </a:r>
            <a:r>
              <a:rPr lang="en-US" sz="1200" dirty="0"/>
              <a:t> = </a:t>
            </a:r>
            <a:r>
              <a:rPr lang="en-US" sz="1200" dirty="0" err="1"/>
              <a:t>PendingIntent.getActivity</a:t>
            </a:r>
            <a:r>
              <a:rPr lang="en-US" sz="1200" dirty="0"/>
              <a:t>(this,0,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myintent,PendingIntent.FLAG_UPDATE_CURRENT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nb</a:t>
            </a:r>
            <a:r>
              <a:rPr lang="en-US" sz="1200" dirty="0"/>
              <a:t>  = </a:t>
            </a:r>
            <a:r>
              <a:rPr lang="en-US" sz="1200" dirty="0" err="1"/>
              <a:t>nb.setContentIntent</a:t>
            </a:r>
            <a:r>
              <a:rPr lang="en-US" sz="1200" dirty="0"/>
              <a:t>(</a:t>
            </a:r>
            <a:r>
              <a:rPr lang="en-US" sz="1200" dirty="0" err="1"/>
              <a:t>pintent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Notification </a:t>
            </a:r>
            <a:r>
              <a:rPr lang="en-US" sz="1200" dirty="0" err="1"/>
              <a:t>notification</a:t>
            </a:r>
            <a:r>
              <a:rPr lang="en-US" sz="1200" dirty="0"/>
              <a:t> = </a:t>
            </a:r>
            <a:r>
              <a:rPr lang="en-US" sz="1200" dirty="0" err="1"/>
              <a:t>nb.build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NotificationManager</a:t>
            </a:r>
            <a:r>
              <a:rPr lang="en-US" sz="1200" dirty="0"/>
              <a:t> </a:t>
            </a:r>
            <a:r>
              <a:rPr lang="en-US" sz="1200" dirty="0" err="1"/>
              <a:t>nf</a:t>
            </a:r>
            <a:r>
              <a:rPr lang="en-US" sz="1200" dirty="0"/>
              <a:t> = (</a:t>
            </a:r>
            <a:r>
              <a:rPr lang="en-US" sz="1200" dirty="0" err="1"/>
              <a:t>NotificationManager</a:t>
            </a:r>
            <a:r>
              <a:rPr lang="en-US" sz="1200" dirty="0"/>
              <a:t>) </a:t>
            </a:r>
            <a:r>
              <a:rPr lang="en-US" sz="1200" dirty="0" err="1"/>
              <a:t>getSystemService</a:t>
            </a:r>
            <a:r>
              <a:rPr lang="en-US" sz="1200" dirty="0"/>
              <a:t>(NOTIFICATION_SERVICE);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nf.notify</a:t>
            </a:r>
            <a:r>
              <a:rPr lang="en-US" sz="1200" dirty="0"/>
              <a:t>(123,notification);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Log.v</a:t>
            </a:r>
            <a:r>
              <a:rPr lang="en-US" sz="1200" dirty="0"/>
              <a:t>("</a:t>
            </a:r>
            <a:r>
              <a:rPr lang="en-US" sz="1200" dirty="0" err="1"/>
              <a:t>SERVICEMSG","Finish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03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operations you want to keep on running,</a:t>
            </a:r>
          </a:p>
          <a:p>
            <a:r>
              <a:rPr lang="en-US" dirty="0"/>
              <a:t>If you start downloading a file, you don’t want the download to stop when you switch to another app. I</a:t>
            </a:r>
          </a:p>
          <a:p>
            <a:r>
              <a:rPr lang="en-US" dirty="0"/>
              <a:t>You will learn how to started services</a:t>
            </a:r>
          </a:p>
          <a:p>
            <a:r>
              <a:rPr lang="en-US" dirty="0"/>
              <a:t>You’ll see how to create a started service using the </a:t>
            </a:r>
            <a:r>
              <a:rPr lang="en-US" dirty="0" err="1"/>
              <a:t>IntentService</a:t>
            </a:r>
            <a:r>
              <a:rPr lang="en-US" dirty="0"/>
              <a:t> class, and find out how its lifecycle fits in with that of an activity</a:t>
            </a:r>
          </a:p>
          <a:p>
            <a:r>
              <a:rPr lang="en-US" dirty="0"/>
              <a:t>You’ll discover how to log messages, and keep users informed using Android’s built-in notification service.</a:t>
            </a:r>
          </a:p>
        </p:txBody>
      </p:sp>
    </p:spTree>
    <p:extLst>
      <p:ext uri="{BB962C8B-B14F-4D97-AF65-F5344CB8AC3E}">
        <p14:creationId xmlns:p14="http://schemas.microsoft.com/office/powerpoint/2010/main" val="38601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4E9-6DDD-470D-8639-0735281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work in 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5E6-655C-494E-8BCD-C10EB6BE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is an application component like an activity but without a user interface. </a:t>
            </a:r>
          </a:p>
          <a:p>
            <a:r>
              <a:rPr lang="en-US" dirty="0"/>
              <a:t>They have a simpler lifecycle than activities.</a:t>
            </a:r>
          </a:p>
          <a:p>
            <a:r>
              <a:rPr lang="en-US" dirty="0"/>
              <a:t>They come with a bunch of features that make it easy to write code that will run in the background while the user is doing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3022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4D6-6665-4F85-BB5F-AD9BF39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three types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CD66-297E-495F-92BF-2ABBC895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Started services</a:t>
            </a:r>
            <a:r>
              <a:rPr lang="en-US" dirty="0"/>
              <a:t>: can run in the background indefinitely, even when the activity that started it is destroyed</a:t>
            </a:r>
          </a:p>
          <a:p>
            <a:r>
              <a:rPr lang="en-US" dirty="0">
                <a:solidFill>
                  <a:srgbClr val="C00000"/>
                </a:solidFill>
              </a:rPr>
              <a:t>Bound services</a:t>
            </a:r>
            <a:r>
              <a:rPr lang="en-US" dirty="0"/>
              <a:t>: is bound to another application component such as an activity. The activity can interact with it, send requests, and get results. A bound service runs as long as components are bound to it. </a:t>
            </a:r>
          </a:p>
          <a:p>
            <a:r>
              <a:rPr lang="en-US" dirty="0">
                <a:solidFill>
                  <a:srgbClr val="C00000"/>
                </a:solidFill>
              </a:rPr>
              <a:t>Scheduled service</a:t>
            </a:r>
            <a:r>
              <a:rPr lang="en-US" dirty="0"/>
              <a:t>: is one that’s scheduled to run at a particular time. </a:t>
            </a:r>
          </a:p>
        </p:txBody>
      </p:sp>
    </p:spTree>
    <p:extLst>
      <p:ext uri="{BB962C8B-B14F-4D97-AF65-F5344CB8AC3E}">
        <p14:creationId xmlns:p14="http://schemas.microsoft.com/office/powerpoint/2010/main" val="31201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C0CC-0313-4675-A1AE-770464FA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B79A-FD6D-4DBC-8705-F5C9A96D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rgbClr val="C00000"/>
                </a:solidFill>
              </a:rPr>
              <a:t>Display the message in Android’s log</a:t>
            </a:r>
            <a:r>
              <a:rPr lang="en-US" sz="2300" dirty="0"/>
              <a:t>: We’ll start by displaying the message in Android’s log.</a:t>
            </a:r>
          </a:p>
          <a:p>
            <a:r>
              <a:rPr lang="en-US" sz="2300" dirty="0">
                <a:solidFill>
                  <a:srgbClr val="C00000"/>
                </a:solidFill>
              </a:rPr>
              <a:t>Display the message in a notification</a:t>
            </a:r>
            <a:r>
              <a:rPr lang="en-US" sz="2300" dirty="0"/>
              <a:t>: We’ll get </a:t>
            </a:r>
            <a:r>
              <a:rPr lang="en-US" sz="2300" dirty="0" err="1"/>
              <a:t>DelayedMessageService</a:t>
            </a:r>
            <a:r>
              <a:rPr lang="en-US" sz="2300" dirty="0"/>
              <a:t> to use Android’s built-in notification service to display the message in a notification.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5A835-DE31-42FD-BD88-82BB6B45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7315200" cy="29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3A00-64FF-4EF0-9CC4-8CFE8AF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</a:t>
            </a:r>
            <a:r>
              <a:rPr lang="en-US" dirty="0" err="1"/>
              <a:t>IntentService</a:t>
            </a:r>
            <a:r>
              <a:rPr lang="en-US" dirty="0"/>
              <a:t> class to create</a:t>
            </a:r>
            <a:br>
              <a:rPr lang="en-US" dirty="0"/>
            </a:br>
            <a:r>
              <a:rPr lang="en-US" dirty="0"/>
              <a:t>a basic started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97F6C-E2E6-437A-AA09-5381166F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0" y="1905000"/>
            <a:ext cx="8242040" cy="4038600"/>
          </a:xfrm>
        </p:spPr>
      </p:pic>
    </p:spTree>
    <p:extLst>
      <p:ext uri="{BB962C8B-B14F-4D97-AF65-F5344CB8AC3E}">
        <p14:creationId xmlns:p14="http://schemas.microsoft.com/office/powerpoint/2010/main" val="356153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FD63-FFE3-4E70-82EC-0B0AA6B2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2024-721A-435A-B855-E5921E95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log messages using one of the following methods in the </a:t>
            </a:r>
            <a:r>
              <a:rPr lang="en-US" dirty="0" err="1"/>
              <a:t>Android.util.Log</a:t>
            </a:r>
            <a:r>
              <a:rPr lang="en-US" dirty="0"/>
              <a:t> class: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6A3CC-A359-497B-86A3-EF7B2E54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362200"/>
            <a:ext cx="7181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CEDC-E7A0-4557-9BDE-FE8CF879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</a:t>
            </a:r>
            <a:r>
              <a:rPr lang="en-US" dirty="0" err="1"/>
              <a:t>DelayedMessageService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B346A-E520-4D6C-BD4B-DB24BE26B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89481"/>
            <a:ext cx="5562600" cy="5395724"/>
          </a:xfrm>
        </p:spPr>
      </p:pic>
    </p:spTree>
    <p:extLst>
      <p:ext uri="{BB962C8B-B14F-4D97-AF65-F5344CB8AC3E}">
        <p14:creationId xmlns:p14="http://schemas.microsoft.com/office/powerpoint/2010/main" val="698905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75941</TotalTime>
  <Words>739</Words>
  <Application>Microsoft Office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Lecture1</vt:lpstr>
      <vt:lpstr>IT420: Selected Topics in IT Mobile Application Development</vt:lpstr>
      <vt:lpstr>Lecturer Details</vt:lpstr>
      <vt:lpstr>Introduction</vt:lpstr>
      <vt:lpstr>Services work in the background</vt:lpstr>
      <vt:lpstr>There are three types of service</vt:lpstr>
      <vt:lpstr>STARTED service</vt:lpstr>
      <vt:lpstr>Use the IntentService class to create a basic started service</vt:lpstr>
      <vt:lpstr>How to log messages</vt:lpstr>
      <vt:lpstr>The full DelayedMessageService code</vt:lpstr>
      <vt:lpstr>You declare services in AndroidManifest.xml</vt:lpstr>
      <vt:lpstr>You start a service using startService()</vt:lpstr>
      <vt:lpstr>What happens when you run the app</vt:lpstr>
      <vt:lpstr>What happens when you run the app</vt:lpstr>
      <vt:lpstr>The states of a started service</vt:lpstr>
      <vt:lpstr>Android has a built-in notification service</vt:lpstr>
      <vt:lpstr>First create a notification builder</vt:lpstr>
      <vt:lpstr>Add an action to tell the notification which activity to start when clicked</vt:lpstr>
      <vt:lpstr>Add an action to tell the notification which activity to start when clicked</vt:lpstr>
      <vt:lpstr>Issue the notification using the built-in notification service</vt:lpstr>
      <vt:lpstr>What happens when you run the code</vt:lpstr>
      <vt:lpstr>What happens when you run the code</vt:lpstr>
      <vt:lpstr>PowerPoint Presentation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2166</cp:revision>
  <dcterms:created xsi:type="dcterms:W3CDTF">2005-08-02T10:12:17Z</dcterms:created>
  <dcterms:modified xsi:type="dcterms:W3CDTF">2017-12-09T20:58:24Z</dcterms:modified>
</cp:coreProperties>
</file>