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29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>
        <p:scale>
          <a:sx n="66" d="100"/>
          <a:sy n="66" d="100"/>
        </p:scale>
        <p:origin x="4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실시간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Wikipedia, Twit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검색을 통한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스토리텔링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영문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)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(Wikipedia, Twitter</a:t>
            </a:r>
            <a:r>
              <a:rPr lang="ko-KR" altLang="en-US" sz="2000" dirty="0" smtClean="0">
                <a:solidFill>
                  <a:schemeClr val="tx1"/>
                </a:solidFill>
              </a:rPr>
              <a:t>검색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spaCy</a:t>
            </a:r>
            <a:r>
              <a:rPr lang="en-US" altLang="ko-KR" sz="2000" dirty="0" smtClean="0">
                <a:solidFill>
                  <a:schemeClr val="tx1"/>
                </a:solidFill>
              </a:rPr>
              <a:t>: AI-based </a:t>
            </a:r>
            <a:r>
              <a:rPr lang="en-US" altLang="ko-KR" sz="2000" dirty="0" smtClean="0">
                <a:solidFill>
                  <a:schemeClr val="tx1"/>
                </a:solidFill>
              </a:rPr>
              <a:t>English NLP package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스토리라인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8466" y="1320799"/>
            <a:ext cx="6354234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셀럽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스포츠스타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기타 유명한 사건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사고들에 대해서 더 상세한 이야기와 최신소식을 알아볼 수는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인터넷에 있는 수많은 이야기들을 실시간으로 검색해서 이야기를 꾸며볼 수는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Wikipedia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는 전세계에서 가장 방대한 백과사전으로 없는 게 없다고 해도 과언이 아니다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. Twitter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는 최신정보를 검색하는데 아주 유용한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SNS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특히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Trump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에 대한 소식이라면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!)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실시간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Wikipedia, Twitter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검색을 통해 주제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(Entity)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에 따라 연결성 있는 스토리라인 구성하는 것을 연습해 보자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8" name="Picture 4" descr="Twitter Music(@TwitterMusic) 님 | 트위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91" y="4013201"/>
            <a:ext cx="2108199" cy="21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1281289"/>
            <a:ext cx="2510565" cy="22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python </a:t>
            </a:r>
            <a:r>
              <a:rPr lang="en-US" altLang="ko-KR" sz="2000" dirty="0" err="1" smtClean="0"/>
              <a:t>api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576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핵심 </a:t>
            </a:r>
            <a:r>
              <a:rPr lang="en-US" altLang="ko-KR" sz="2000" dirty="0" smtClean="0"/>
              <a:t>Entity</a:t>
            </a:r>
            <a:r>
              <a:rPr lang="ko-KR" altLang="en-US" sz="2000" dirty="0" smtClean="0"/>
              <a:t>추출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spaCy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119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스토리라인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구성로직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9154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스토리텔링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136900" y="30702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78500" y="30702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432800" y="30702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spaCy · Industrial-strength Natural Language Process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93203"/>
            <a:ext cx="2120900" cy="11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31719" y="5345820"/>
            <a:ext cx="31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spaCy</a:t>
            </a:r>
            <a:r>
              <a:rPr lang="en-US" altLang="ko-KR" dirty="0"/>
              <a:t> English NLP package </a:t>
            </a:r>
            <a:endParaRPr lang="ko-KR" altLang="en-US" dirty="0"/>
          </a:p>
        </p:txBody>
      </p:sp>
      <p:pic>
        <p:nvPicPr>
          <p:cNvPr id="15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36" y="4093203"/>
            <a:ext cx="956214" cy="8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Twitter Music(@TwitterMusic) 님 | 트위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91" y="4093203"/>
            <a:ext cx="845409" cy="8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wikipedia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, twitter python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1344" y="4770984"/>
            <a:ext cx="6911976" cy="17423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Wikipedia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구조적인 데이터베이스 체계로 구성되어 있고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이를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Python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조회하여 사용할 수 있도록 다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양한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api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제공함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Twitter</a:t>
            </a:r>
            <a:r>
              <a:rPr lang="ko-KR" altLang="en-US" sz="1600" dirty="0" smtClean="0">
                <a:solidFill>
                  <a:schemeClr val="tx1"/>
                </a:solidFill>
              </a:rPr>
              <a:t>역시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600" dirty="0" smtClean="0">
                <a:solidFill>
                  <a:schemeClr val="tx1"/>
                </a:solidFill>
              </a:rPr>
              <a:t>를 제공하여 실시간으로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twit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re-twit,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600" dirty="0" smtClean="0">
                <a:solidFill>
                  <a:schemeClr val="tx1"/>
                </a:solidFill>
              </a:rPr>
              <a:t> 등을 검색할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System architecture of the Wikipedia API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76" y="1358491"/>
            <a:ext cx="4254767" cy="285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8" y="1358491"/>
            <a:ext cx="1384301" cy="12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236" y="492524"/>
            <a:ext cx="2652595" cy="4092575"/>
          </a:xfrm>
          <a:prstGeom prst="rect">
            <a:avLst/>
          </a:prstGeom>
        </p:spPr>
      </p:pic>
      <p:pic>
        <p:nvPicPr>
          <p:cNvPr id="18" name="Picture 2" descr="Wikipedia API Python Tutorial - The Crazy Programm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29" y="919910"/>
            <a:ext cx="1685807" cy="8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6920015" y="1969891"/>
            <a:ext cx="647700" cy="1433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Accessing the Twitter API with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23" y="4585099"/>
            <a:ext cx="3479677" cy="195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spaCy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 : AI-based English NLP package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200" y="4213328"/>
            <a:ext cx="6809849" cy="1823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spaCy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일종의 영문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외국어 형태소 분석기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word tokenizing, (Named) entity recognition, word-vectors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구문분석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Easy deep learning model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pre-trained package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python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spaCy Tutorial - Complete Guide - NLP FOR HAC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1580721"/>
            <a:ext cx="4683125" cy="21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pe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0721"/>
            <a:ext cx="5730483" cy="10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416" y="3128355"/>
            <a:ext cx="4531067" cy="26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스토리라인 구성하기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여기서는 아주 매끄러운 스토리보다 하나의 키워드에 대해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1) </a:t>
            </a:r>
            <a:r>
              <a:rPr lang="ko-KR" altLang="en-US" dirty="0" smtClean="0">
                <a:solidFill>
                  <a:schemeClr val="tx1"/>
                </a:solidFill>
              </a:rPr>
              <a:t>다양한 스토리를 이야기 들려주고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2) </a:t>
            </a:r>
            <a:r>
              <a:rPr lang="ko-KR" altLang="en-US" dirty="0" smtClean="0">
                <a:solidFill>
                  <a:schemeClr val="tx1"/>
                </a:solidFill>
              </a:rPr>
              <a:t>중간에 연관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r>
              <a:rPr lang="ko-KR" altLang="en-US" dirty="0" smtClean="0">
                <a:solidFill>
                  <a:schemeClr val="tx1"/>
                </a:solidFill>
              </a:rPr>
              <a:t>를 찾아 주제를 전환해서 이야기하는 간단한 구조를 만들어본다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99387" y="5583925"/>
            <a:ext cx="2600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회 반복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(Too much talker)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001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키워드별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Search</a:t>
            </a:r>
            <a:br>
              <a:rPr lang="en-US" altLang="ko-KR" sz="2000" dirty="0" smtClean="0"/>
            </a:br>
            <a:r>
              <a:rPr lang="en-US" altLang="ko-KR" sz="2000" dirty="0" smtClean="0"/>
              <a:t>(Wiki, Twit)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8417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스토리텔링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(entity analysis)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4960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연관 </a:t>
            </a:r>
            <a:r>
              <a:rPr lang="en-US" altLang="ko-KR" sz="2000" dirty="0" smtClean="0"/>
              <a:t>Entity</a:t>
            </a:r>
            <a:br>
              <a:rPr lang="en-US" altLang="ko-KR" sz="2000" dirty="0" smtClean="0"/>
            </a:br>
            <a:r>
              <a:rPr lang="en-US" altLang="ko-KR" sz="2000" dirty="0" smtClean="0"/>
              <a:t>Search</a:t>
            </a:r>
            <a:br>
              <a:rPr lang="en-US" altLang="ko-KR" sz="2000" dirty="0" smtClean="0"/>
            </a:br>
            <a:r>
              <a:rPr lang="en-US" altLang="ko-KR" sz="2000" dirty="0" smtClean="0"/>
              <a:t>(Wiki, Twit)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0995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another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스토리텔링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(entity analysis)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>
            <a:stCxn id="9" idx="3"/>
            <a:endCxn id="11" idx="1"/>
          </p:cNvCxnSpPr>
          <p:nvPr/>
        </p:nvCxnSpPr>
        <p:spPr>
          <a:xfrm>
            <a:off x="3321050" y="4300088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>
            <a:off x="5962650" y="430008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13" idx="1"/>
          </p:cNvCxnSpPr>
          <p:nvPr/>
        </p:nvCxnSpPr>
        <p:spPr>
          <a:xfrm>
            <a:off x="8616950" y="4300088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3" idx="2"/>
            <a:endCxn id="12" idx="2"/>
          </p:cNvCxnSpPr>
          <p:nvPr/>
        </p:nvCxnSpPr>
        <p:spPr>
          <a:xfrm rot="5400000">
            <a:off x="8858250" y="3658738"/>
            <a:ext cx="12700" cy="2603500"/>
          </a:xfrm>
          <a:prstGeom prst="bent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29517"/>
            <a:ext cx="8791575" cy="401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 및 결과확인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199" y="1150934"/>
            <a:ext cx="1104901" cy="408860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1199" y="5318125"/>
            <a:ext cx="8791575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start keyword=‘Covid19’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점점 주제어가 변해가는 것을 볼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중복문장이나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비문 등 제거하는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로직은</a:t>
            </a:r>
            <a:r>
              <a:rPr lang="ko-KR" altLang="en-US" sz="1600" dirty="0" smtClean="0">
                <a:solidFill>
                  <a:schemeClr val="tx1"/>
                </a:solidFill>
              </a:rPr>
              <a:t> 추가 필요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spaCy</a:t>
            </a:r>
            <a:r>
              <a:rPr lang="en-US" altLang="ko-KR" sz="1600" dirty="0" smtClean="0">
                <a:solidFill>
                  <a:schemeClr val="tx1"/>
                </a:solidFill>
              </a:rPr>
              <a:t> package </a:t>
            </a:r>
            <a:r>
              <a:rPr lang="ko-KR" altLang="en-US" sz="1600" dirty="0" smtClean="0">
                <a:solidFill>
                  <a:schemeClr val="tx1"/>
                </a:solidFill>
              </a:rPr>
              <a:t>상세분석을 통해 보다 다양한 스토리라인 구성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25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spacy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wikipedia</a:t>
            </a:r>
            <a:r>
              <a:rPr lang="en-US" altLang="ko-KR" sz="2000" dirty="0" smtClean="0">
                <a:solidFill>
                  <a:schemeClr val="tx1"/>
                </a:solidFill>
              </a:rPr>
              <a:t>, twitter  (python package</a:t>
            </a:r>
            <a:r>
              <a:rPr lang="ko-KR" altLang="en-US" sz="2000" dirty="0" smtClean="0">
                <a:solidFill>
                  <a:schemeClr val="tx1"/>
                </a:solidFill>
              </a:rPr>
              <a:t>명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urllib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※ twitter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access_token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secret_key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등은 개인키 발급 필요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15325</TotalTime>
  <Words>1525</Words>
  <Application>Microsoft Office PowerPoint</Application>
  <PresentationFormat>와이드스크린</PresentationFormat>
  <Paragraphs>306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298</cp:revision>
  <cp:lastPrinted>2020-06-19T03:28:20Z</cp:lastPrinted>
  <dcterms:created xsi:type="dcterms:W3CDTF">2020-04-09T13:56:43Z</dcterms:created>
  <dcterms:modified xsi:type="dcterms:W3CDTF">2020-11-17T03:33:32Z</dcterms:modified>
</cp:coreProperties>
</file>