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13D-77F2-4C46-896B-9CEC0E4E1D79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3AAC-62B8-4D01-9B08-27F4048A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6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13D-77F2-4C46-896B-9CEC0E4E1D79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3AAC-62B8-4D01-9B08-27F4048A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7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13D-77F2-4C46-896B-9CEC0E4E1D79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3AAC-62B8-4D01-9B08-27F4048A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5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13D-77F2-4C46-896B-9CEC0E4E1D79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3AAC-62B8-4D01-9B08-27F4048A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13D-77F2-4C46-896B-9CEC0E4E1D79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3AAC-62B8-4D01-9B08-27F4048A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4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13D-77F2-4C46-896B-9CEC0E4E1D79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3AAC-62B8-4D01-9B08-27F4048A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4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13D-77F2-4C46-896B-9CEC0E4E1D79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3AAC-62B8-4D01-9B08-27F4048A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1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13D-77F2-4C46-896B-9CEC0E4E1D79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3AAC-62B8-4D01-9B08-27F4048A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3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13D-77F2-4C46-896B-9CEC0E4E1D79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3AAC-62B8-4D01-9B08-27F4048A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2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13D-77F2-4C46-896B-9CEC0E4E1D79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3AAC-62B8-4D01-9B08-27F4048A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2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13D-77F2-4C46-896B-9CEC0E4E1D79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3AAC-62B8-4D01-9B08-27F4048A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3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113D-77F2-4C46-896B-9CEC0E4E1D79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3AAC-62B8-4D01-9B08-27F4048A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6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2" y="1556791"/>
            <a:ext cx="5165855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40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639035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44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64704"/>
            <a:ext cx="5184000" cy="51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98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6638400" cy="516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37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2968"/>
            <a:ext cx="6638400" cy="66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099388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นำเสนอทางหน้าจอ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</vt:i4>
      </vt:variant>
    </vt:vector>
  </HeadingPairs>
  <TitlesOfParts>
    <vt:vector size="6" baseType="lpstr"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Apirath</dc:creator>
  <cp:lastModifiedBy>Apirath</cp:lastModifiedBy>
  <cp:revision>1</cp:revision>
  <dcterms:created xsi:type="dcterms:W3CDTF">2013-11-06T11:04:52Z</dcterms:created>
  <dcterms:modified xsi:type="dcterms:W3CDTF">2013-11-06T11:13:44Z</dcterms:modified>
</cp:coreProperties>
</file>