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29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AC77-0E9B-4524-AC53-6AE8E85599D9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0B49-7823-484B-9ACE-9D9EED7EE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99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AC77-0E9B-4524-AC53-6AE8E85599D9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0B49-7823-484B-9ACE-9D9EED7EE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95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AC77-0E9B-4524-AC53-6AE8E85599D9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0B49-7823-484B-9ACE-9D9EED7EE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03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AC77-0E9B-4524-AC53-6AE8E85599D9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0B49-7823-484B-9ACE-9D9EED7EE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58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AC77-0E9B-4524-AC53-6AE8E85599D9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0B49-7823-484B-9ACE-9D9EED7EE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AC77-0E9B-4524-AC53-6AE8E85599D9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0B49-7823-484B-9ACE-9D9EED7EE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8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AC77-0E9B-4524-AC53-6AE8E85599D9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0B49-7823-484B-9ACE-9D9EED7EE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33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AC77-0E9B-4524-AC53-6AE8E85599D9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0B49-7823-484B-9ACE-9D9EED7EE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76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AC77-0E9B-4524-AC53-6AE8E85599D9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0B49-7823-484B-9ACE-9D9EED7EE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17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AC77-0E9B-4524-AC53-6AE8E85599D9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0B49-7823-484B-9ACE-9D9EED7EE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77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AC77-0E9B-4524-AC53-6AE8E85599D9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0B49-7823-484B-9ACE-9D9EED7EE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59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1AC77-0E9B-4524-AC53-6AE8E85599D9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F0B49-7823-484B-9ACE-9D9EED7EE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65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37607" y="914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28895776" descr="EMB00005860938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070" y="548640"/>
            <a:ext cx="3157537" cy="560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106838" y="4124969"/>
            <a:ext cx="6096000" cy="9787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목대 후문 가게 어플리케이션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1050" kern="0" spc="0" dirty="0" smtClean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ctr" fontAlgn="base" latinLnBrk="0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컴퓨터공학과 손정빈</a:t>
            </a:r>
            <a:endParaRPr lang="ko-KR" altLang="en-US" sz="105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744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49804" y="559351"/>
            <a:ext cx="4658648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목포대학교 어플리케이션 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넌 </a:t>
            </a:r>
            <a:r>
              <a:rPr lang="ko-KR" altLang="en-US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목대생이니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?&gt;</a:t>
            </a:r>
            <a:endParaRPr lang="ko-KR" altLang="en-US" sz="105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05907424" descr="EMB0000586093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89" y="1338349"/>
            <a:ext cx="2700338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05900008" descr="EMB0000586093b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25" y="1338349"/>
            <a:ext cx="2700338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254240" y="1197033"/>
            <a:ext cx="6096000" cy="52137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목포대학교에는 학교 관련 </a:t>
            </a:r>
            <a:r>
              <a:rPr lang="ko-KR" altLang="en-US" sz="1600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어플이</a:t>
            </a:r>
            <a:r>
              <a:rPr lang="ko-KR" altLang="en-US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ko-KR" altLang="en-US" sz="1050" kern="0" spc="0" dirty="0" smtClean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없습니다</a:t>
            </a: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050" kern="0" spc="0" dirty="0" smtClean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그래서 전 “넌 </a:t>
            </a:r>
            <a:r>
              <a:rPr lang="ko-KR" altLang="en-US" sz="1600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목대생이니</a:t>
            </a:r>
            <a:r>
              <a:rPr lang="ko-KR" altLang="en-US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” 라는 </a:t>
            </a:r>
            <a:endParaRPr lang="ko-KR" altLang="en-US" sz="1050" kern="0" spc="0" dirty="0" smtClean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600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어플을</a:t>
            </a:r>
            <a:r>
              <a:rPr lang="ko-KR" altLang="en-US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만들게 되었습니다</a:t>
            </a: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050" kern="0" spc="0" dirty="0" smtClean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“넌 </a:t>
            </a:r>
            <a:r>
              <a:rPr lang="ko-KR" altLang="en-US" sz="1600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목대생이니”는</a:t>
            </a:r>
            <a:r>
              <a:rPr lang="ko-KR" altLang="en-US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학식 식단표</a:t>
            </a: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endParaRPr lang="ko-KR" altLang="en-US" sz="1050" kern="0" spc="0" dirty="0" smtClean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인트라넷</a:t>
            </a: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스쿨버스 시간표</a:t>
            </a: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endParaRPr lang="ko-KR" altLang="en-US" sz="1050" kern="0" spc="0" dirty="0" smtClean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중앙도서관 검색</a:t>
            </a: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학교 날씨</a:t>
            </a: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학교 지도를 </a:t>
            </a:r>
            <a:endParaRPr lang="en-US" altLang="ko-KR" sz="1600" b="1" kern="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6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제공해줍니다</a:t>
            </a: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050" kern="0" spc="0" dirty="0" smtClean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현재 후문 식당에 대한 기능을 구현하던 </a:t>
            </a:r>
            <a:endParaRPr lang="en-US" altLang="ko-KR" sz="1600" b="1" kern="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6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도중 </a:t>
            </a:r>
            <a:r>
              <a:rPr lang="ko-KR" altLang="en-US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후문 사장님들께서 후문 관련 식당들에 </a:t>
            </a:r>
            <a:endParaRPr lang="en-US" altLang="ko-KR" sz="1600" b="1" kern="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6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대한 </a:t>
            </a:r>
            <a:r>
              <a:rPr lang="ko-KR" altLang="en-US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</a:t>
            </a: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메뉴 등을 올릴 수 있도록 추가적으로 </a:t>
            </a:r>
            <a:endParaRPr lang="en-US" altLang="ko-KR" sz="1600" b="1" kern="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600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어플리케이션을 </a:t>
            </a:r>
            <a:r>
              <a:rPr lang="ko-KR" altLang="en-US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만들었습니다</a:t>
            </a: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050" kern="0" spc="0" dirty="0" smtClean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그래서 이렇게 소개해드리러 왔습니다</a:t>
            </a: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05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631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19666" y="203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37113624" descr="EMB00005860938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6" y="660400"/>
            <a:ext cx="3240088" cy="575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4278284" y="431800"/>
            <a:ext cx="6096000" cy="31947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 화면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b="1" kern="0" dirty="0">
              <a:solidFill>
                <a:srgbClr val="000000"/>
              </a:solidFill>
              <a:latin typeface="함초롬바탕" panose="02030604000101010101" pitchFamily="18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처음에 로그인 화면이 나타납니다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050" kern="0" spc="0" dirty="0" smtClean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아이디와 비밀번호를 입력 후 </a:t>
            </a:r>
            <a:r>
              <a:rPr lang="ko-KR" altLang="en-US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로그인을</a:t>
            </a: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하시면 </a:t>
            </a:r>
            <a:r>
              <a:rPr lang="ko-KR" altLang="en-US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메인화면이</a:t>
            </a:r>
            <a:endParaRPr lang="ko-KR" altLang="en-US" sz="1050" kern="0" spc="0" dirty="0" smtClean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나옵니다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050" kern="0" spc="0" dirty="0" smtClean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Why?</a:t>
            </a:r>
            <a:endParaRPr lang="ko-KR" altLang="en-US" sz="1050" kern="0" spc="0" dirty="0" smtClean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회원가입을 하는 이유는 </a:t>
            </a:r>
            <a:r>
              <a:rPr lang="ko-KR" altLang="en-US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가게별로</a:t>
            </a: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구분을 하기 위해서</a:t>
            </a:r>
            <a:endParaRPr lang="ko-KR" altLang="en-US" sz="1050" kern="0" spc="0" dirty="0" smtClean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입니다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05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699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30531" y="2493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428894840" descr="EMB00005860938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97" y="706582"/>
            <a:ext cx="3240088" cy="575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38134" y="2493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428895488" descr="EMB0000586093e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956" y="706582"/>
            <a:ext cx="3240088" cy="575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965315" y="639305"/>
            <a:ext cx="6096000" cy="40811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 화면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kern="0" spc="0" dirty="0" smtClean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 화면입니다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kern="0" spc="0" dirty="0" smtClean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아이디와 비밀번호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endParaRPr lang="ko-KR" altLang="en-US" kern="0" spc="0" dirty="0" smtClean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가게 이름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연락처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endParaRPr lang="ko-KR" altLang="en-US" kern="0" spc="0" dirty="0" smtClean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가게 오픈 시간대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endParaRPr lang="ko-KR" altLang="en-US" kern="0" spc="0" dirty="0" smtClean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배달 유무를 적어주세요</a:t>
            </a:r>
            <a:r>
              <a:rPr lang="en-US" altLang="ko-KR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 fontAlgn="base">
              <a:lnSpc>
                <a:spcPct val="160000"/>
              </a:lnSpc>
            </a:pPr>
            <a:endParaRPr lang="en-US" altLang="ko-KR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아이디는 꼭 영어와 </a:t>
            </a:r>
            <a:endParaRPr lang="en-US" altLang="ko-KR" b="1" kern="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숫자로만 만들어주세요</a:t>
            </a:r>
            <a:r>
              <a:rPr lang="en-US" altLang="ko-KR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029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38843" y="9975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06258040" descr="EMB0000586093e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843" y="556953"/>
            <a:ext cx="3240088" cy="575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732867" y="455970"/>
            <a:ext cx="6096000" cy="18651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찾기 화면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b="1" kern="0" dirty="0">
              <a:solidFill>
                <a:srgbClr val="000000"/>
              </a:solidFill>
              <a:latin typeface="함초롬바탕" panose="02030604000101010101" pitchFamily="18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비밀번호는 아이디와 연락처를 통해 찾을 수 있습니다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050" kern="0" spc="0" dirty="0" smtClean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아이디와 연락처도 기억이 </a:t>
            </a:r>
            <a:r>
              <a:rPr lang="ko-KR" altLang="en-US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안나신다면</a:t>
            </a:r>
            <a:endParaRPr lang="ko-KR" altLang="en-US" sz="1050" kern="0" spc="0" dirty="0" smtClean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010-4628-3848</a:t>
            </a: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연락주세요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05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961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81" y="398206"/>
            <a:ext cx="3343275" cy="59436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724313" y="398206"/>
            <a:ext cx="6096000" cy="40811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 후 메인 화면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b="1" kern="0" dirty="0">
              <a:solidFill>
                <a:srgbClr val="000000"/>
              </a:solidFill>
              <a:latin typeface="함초롬바탕" panose="02030604000101010101" pitchFamily="18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 화면입니다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050" kern="0" spc="0" dirty="0" smtClean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맨 위에 </a:t>
            </a:r>
            <a:r>
              <a:rPr lang="en-US" altLang="ko-KR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Thank you</a:t>
            </a:r>
            <a:r>
              <a:rPr lang="ko-KR" altLang="en-US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회원가입 시 </a:t>
            </a:r>
            <a:endParaRPr lang="en-US" altLang="ko-KR" b="1" kern="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입력한 가게 이름입니다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050" kern="0" spc="0" dirty="0" smtClean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알림의 경우 가게 특별한 일정이나 행사를 </a:t>
            </a:r>
            <a:endParaRPr lang="ko-KR" altLang="en-US" sz="1050" kern="0" spc="0" dirty="0" smtClean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적어주시면 됩니다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050" kern="0" spc="0" dirty="0" smtClean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기능은 매우 간단합니다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가게 메뉴를 </a:t>
            </a:r>
            <a:endParaRPr lang="en-US" altLang="ko-KR" b="1" kern="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추가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  <a:r>
              <a:rPr lang="ko-KR" altLang="en-US" sz="105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ko-KR" altLang="en-US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가게 </a:t>
            </a: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정보를 수정하는 기능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endParaRPr lang="ko-KR" altLang="en-US" sz="1050" kern="0" spc="0" dirty="0" smtClean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탈퇴하는 기능입니다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05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398206"/>
            <a:ext cx="330179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9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61" y="280219"/>
            <a:ext cx="3467715" cy="616482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935793" y="280219"/>
            <a:ext cx="6096000" cy="18651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 </a:t>
            </a: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가게 정보 수정 화면 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b="1" kern="0" dirty="0">
              <a:solidFill>
                <a:srgbClr val="000000"/>
              </a:solidFill>
              <a:latin typeface="함초롬바탕" panose="02030604000101010101" pitchFamily="18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가게 정보를 수정하는 기능입니다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050" kern="0" spc="0" dirty="0" smtClean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처음에 미리 적어놓은 정보들이 출력됩니다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050" kern="0" spc="0" dirty="0" smtClean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 후 변경하기를 누르시면 내용이 변경 됩니다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05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987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0" y="294968"/>
            <a:ext cx="3476010" cy="617957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343620" y="294966"/>
            <a:ext cx="6096000" cy="58539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 </a:t>
            </a: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메뉴 추가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삭제 화면 </a:t>
            </a:r>
            <a:r>
              <a:rPr lang="en-US" altLang="ko-KR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숟</a:t>
            </a:r>
            <a:r>
              <a:rPr lang="ko-KR" altLang="en-US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가락 모양 버튼을 누를 경우</a:t>
            </a:r>
            <a:endParaRPr lang="en-US" altLang="ko-KR" b="1" kern="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spc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휴대폰 갤러리에서 이미지를 선택하게 됩니다</a:t>
            </a:r>
            <a:r>
              <a:rPr lang="en-US" altLang="ko-KR" b="1" kern="0" spc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 fontAlgn="base">
              <a:lnSpc>
                <a:spcPct val="160000"/>
              </a:lnSpc>
            </a:pPr>
            <a:endParaRPr lang="en-US" altLang="ko-KR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메뉴와 가격을 입력해주시면 후 추가하기 </a:t>
            </a:r>
            <a:endParaRPr lang="en-US" altLang="ko-KR" b="1" kern="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버튼을 눌러주시면 됩니다</a:t>
            </a:r>
            <a:r>
              <a:rPr lang="en-US" altLang="ko-KR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 fontAlgn="base">
              <a:lnSpc>
                <a:spcPct val="160000"/>
              </a:lnSpc>
            </a:pPr>
            <a:endParaRPr lang="en-US" altLang="ko-KR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또한 메뉴 항목을 클릭하시면 변경 또는</a:t>
            </a:r>
            <a:endParaRPr lang="en-US" altLang="ko-KR" b="1" kern="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spc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삭제가 가능합니다</a:t>
            </a:r>
            <a:r>
              <a:rPr lang="en-US" altLang="ko-KR" b="1" kern="0" spc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 fontAlgn="base">
              <a:lnSpc>
                <a:spcPct val="160000"/>
              </a:lnSpc>
            </a:pPr>
            <a:endParaRPr lang="en-US" altLang="ko-KR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숟가락 모양 선택 후 이미지를 선택하지</a:t>
            </a:r>
            <a:endParaRPr lang="en-US" altLang="ko-KR" b="1" kern="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않으시면 자동으로 꺼지는 문제가 있습니다</a:t>
            </a:r>
            <a:r>
              <a:rPr lang="en-US" altLang="ko-KR" b="1" kern="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b="1" kern="0" spc="0" dirty="0" smtClean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endParaRPr lang="ko-KR" altLang="en-US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610" y="294966"/>
            <a:ext cx="3476011" cy="617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64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281</Words>
  <Application>Microsoft Office PowerPoint</Application>
  <PresentationFormat>와이드스크린</PresentationFormat>
  <Paragraphs>61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굴림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손정빈</dc:creator>
  <cp:lastModifiedBy>손정빈</cp:lastModifiedBy>
  <cp:revision>2</cp:revision>
  <dcterms:created xsi:type="dcterms:W3CDTF">2017-10-26T18:30:42Z</dcterms:created>
  <dcterms:modified xsi:type="dcterms:W3CDTF">2017-10-26T18:45:06Z</dcterms:modified>
</cp:coreProperties>
</file>