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7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AC77-0E9B-4524-AC53-6AE8E85599D9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37607" y="91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8895776" descr="EMB0000586093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70" y="548640"/>
            <a:ext cx="3157537" cy="56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06838" y="4124969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 후문 가게 어플리케이션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컴퓨터공학과 손정빈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4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9804" y="559351"/>
            <a:ext cx="465864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목포대학교 어플리케이션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넌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?&gt;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5907424" descr="EMB00005860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" y="1338349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5900008" descr="EMB0000586093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25" y="1338349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54240" y="1197033"/>
            <a:ext cx="6096000" cy="5213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목포대학교에는 학교 관련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어플이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그래서 전 “넌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 라는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어플을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만들게 되었습니다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“넌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목대생이니”는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학식 식단표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인트라넷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스쿨버스 시간표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중앙도서관 검색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학교 날씨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학교 지도를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제공해줍니다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후문 식당에 대한 기능을 구현하던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도중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후문 사장님들께서 후문 관련 식당들에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등을 올릴 수 있도록 추가적으로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어플리케이션을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만들었습니다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그래서 이렇게 소개해드리러 왔습니다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3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9666" y="20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7113624" descr="EMB0000586093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660400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278284" y="431800"/>
            <a:ext cx="6096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 로그인 화면이 나타납니다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비밀번호를 입력 후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로그인을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하시면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메인화면이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나옵니다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Why?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회원가입을 하는 이유는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가게별로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구분을 하기 위해서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9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531" y="249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28894840" descr="EMB000058609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7" y="706582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8134" y="249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28895488" descr="EMB0000586093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56" y="706582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65315" y="639305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화면입니다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이름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연락처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오픈 시간대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배달 유무를 적어주세요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아이디는 꼭 영어와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숫자로만 만들어주세요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8843" y="997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6258040" descr="EMB0000586093e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43" y="556953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32867" y="455970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비밀번호는 아이디와 연락처를 통해 찾을 수 있습니다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연락처도 기억이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안나신다면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010-4628-3848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연락주세요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9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" y="398206"/>
            <a:ext cx="3343275" cy="5943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24313" y="398206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후 메인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화면입니다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맨 위에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 you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시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가게 이름입니다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알림의 경우 가게 특별한 일정이나 행사를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적어주시면 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기능은 매우 간단합니다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메뉴를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정보를 수정하는 기능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탈퇴하는 기능입니다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98206"/>
            <a:ext cx="33017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35648" y="457200"/>
            <a:ext cx="6096000" cy="3637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정보 수정 화면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정보를 수정하는 기능입니다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5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가게의 대표 사진을 설정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해놓을 수 있습니다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 미리 적어놓은 정보들이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후 변경하기를 누르시면 내용이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457200"/>
            <a:ext cx="3268460" cy="58105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9" y="457201"/>
            <a:ext cx="3268460" cy="58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0" y="294968"/>
            <a:ext cx="3476010" cy="61795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43620" y="294966"/>
            <a:ext cx="6096000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추가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화면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숟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가락 모양 버튼을 누를 경우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휴대폰 갤러리에서 이미지를 선택하게 됩니다</a:t>
            </a:r>
            <a:r>
              <a:rPr lang="en-US" altLang="ko-KR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메뉴와 가격을 입력해주시면 후 추가하기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눌러주시면 됩니다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메뉴 항목을 클릭하시면 변경 또는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삭제가 가능합니다</a:t>
            </a:r>
            <a:r>
              <a:rPr lang="en-US" altLang="ko-KR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숟가락 모양 선택 후 이미지를 선택하지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않으시면 자동으로 꺼지는 문제가 있습니다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="1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0" y="294966"/>
            <a:ext cx="3476011" cy="6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290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손정빈</dc:creator>
  <cp:lastModifiedBy>손정빈</cp:lastModifiedBy>
  <cp:revision>3</cp:revision>
  <dcterms:created xsi:type="dcterms:W3CDTF">2017-10-26T18:30:42Z</dcterms:created>
  <dcterms:modified xsi:type="dcterms:W3CDTF">2017-11-01T06:26:14Z</dcterms:modified>
</cp:coreProperties>
</file>