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4A9FD-7ADE-EBAC-D23F-4D07D3CD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84D74-8B90-3772-4401-7C192CF9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C4558-9845-245D-EDEE-CA4D5ABB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E95FA-47AD-8E8C-BEBA-70A167DA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E9C0C-0489-443C-9DCC-7539EE3C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2201-B04E-436A-6C56-A7537AF6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5FB5C-EE10-8852-A170-78748A40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A93EB-1090-4B88-D3C1-A0FDFD97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B13FD-696E-3C29-3C6D-C74EAA67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F6A97-3378-8ECA-7E6D-B20603D4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AE1A6-B40B-FACD-A9F5-37019869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95C714-A68F-50C2-0198-A703521D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ADBA9-BDCB-75F4-DFAA-A141DBF3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0DB2-BE4D-27C8-E527-BE04044E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F6C2E-EEE8-8A4A-2D46-E593CD74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C295-3568-B967-D483-2908B8B3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55488-810F-F64D-2C7E-CEFD31FD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50519-304B-E6B1-C71E-22609FFE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B9735-16B1-DCEE-0103-2D57B3C9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BEE69-68CB-1F39-7520-D8B330EA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F45E-9680-F8E6-ECD2-A611821A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13D1B-8FF5-AF76-142E-3A5D7666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CBED-10CE-4ABF-9825-F1D7326E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C487C-92CC-BE88-A75F-FEDFE637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7DB48-3618-48AB-F2C0-38006B2B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3EDE7-7F10-252E-F1A1-1A18770C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FC50B-7F8D-E4EA-9B0B-5B91D2369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377D72-9D40-4076-B08C-F8A57417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46C1F-702E-8FCC-C5AC-AAAE8CD0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FF39D-61E3-6DDC-5AD6-B3FD8899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3E657-2241-5366-50B3-1518CBA5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F3730-56DA-D13F-083E-F2C484D8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85D0E-BAEB-87B4-A76D-CB16E08D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9CC86-A9CA-37E9-ECFD-F3C3180B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7D2812-F028-F9DE-3593-48B418584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1565B-BA75-F63F-4227-955618D0D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D1C027-6305-E1F7-7D5E-1C9A7A7C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E1E1E-9BC1-DA1F-1ED3-1CA794C2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BCCC9A-C84E-BE9C-83F8-7379607B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6E39-CC8F-7C89-2109-33A9D4C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44647-CAE0-9394-58D1-ABDCF0C7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17029F-0899-0D7F-82B6-76FB3EE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F0D55-FEA0-D182-22B0-CCC5CFC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0CD823-9971-DE50-D99B-4DB0A701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67CDA-B2EC-D49A-3B10-48F76DB2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5244E-497F-05BB-1DF9-0342E295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C8ED7-7504-DF0A-BC83-8B695043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E177-2787-C2CA-B4E8-EB82A54B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B9B63-51D7-F934-74B7-5BF3FCC1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F34BF-D559-5AFA-CE51-912BCB92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CB045-5354-838A-3EFF-2F69F3C5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D02D8-225A-C3BA-2C17-F736A8FD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C5002-11D0-8E15-72EC-31AF6970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39E867-4034-A2B2-A989-CE48AE87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5ADF3-BE0E-9759-8F76-9BECDDE95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11BDA-71B3-A871-5B71-42182163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9EFCF-4832-0C51-A255-CEE1888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73DC9-87E6-550E-1FBF-BB4E5DA5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65150-BBF8-1821-8758-B0534300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BDB50-C9C0-10C7-4FC8-FDBFC53D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C0C9B-0DFE-CF0D-A37A-E7C5421AF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C1B59-E4D0-4EFE-BED6-B915C40A2F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F1C79-03BF-AA86-394A-325252D6F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7798A-5000-7DD1-25B9-F9275D440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D790B-AC3D-4D00-856B-0028E626B1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E488F2D-A653-A6F4-AF4D-58F40E37129A}"/>
              </a:ext>
            </a:extLst>
          </p:cNvPr>
          <p:cNvGrpSpPr/>
          <p:nvPr/>
        </p:nvGrpSpPr>
        <p:grpSpPr>
          <a:xfrm>
            <a:off x="4792224" y="2044064"/>
            <a:ext cx="1477131" cy="3242853"/>
            <a:chOff x="4535049" y="1149429"/>
            <a:chExt cx="2036967" cy="47756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2F1BB1-AB37-A12A-FE70-D8D59C6B5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3165701" y="2518777"/>
              <a:ext cx="4775664" cy="203696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C128C5-BB97-35E5-CCE7-575762A82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3558" t="17849" r="11239" b="66537"/>
            <a:stretch>
              <a:fillRect/>
            </a:stretch>
          </p:blipFill>
          <p:spPr>
            <a:xfrm rot="16200000">
              <a:off x="4798089" y="2219414"/>
              <a:ext cx="565160" cy="69482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FA05D5F-0663-F998-9826-01433E188B3C}"/>
                </a:ext>
              </a:extLst>
            </p:cNvPr>
            <p:cNvSpPr/>
            <p:nvPr/>
          </p:nvSpPr>
          <p:spPr>
            <a:xfrm>
              <a:off x="4914900" y="1685926"/>
              <a:ext cx="304800" cy="2857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DADE3F8E-801F-B4C7-943B-AE8A618FB5C5}"/>
                </a:ext>
              </a:extLst>
            </p:cNvPr>
            <p:cNvSpPr/>
            <p:nvPr/>
          </p:nvSpPr>
          <p:spPr>
            <a:xfrm>
              <a:off x="4711030" y="1985087"/>
              <a:ext cx="723402" cy="285749"/>
            </a:xfrm>
            <a:prstGeom prst="trapezoid">
              <a:avLst>
                <a:gd name="adj" fmla="val 68334"/>
              </a:avLst>
            </a:prstGeom>
            <a:solidFill>
              <a:srgbClr val="FF0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04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우석 황</dc:creator>
  <cp:lastModifiedBy>우석 황</cp:lastModifiedBy>
  <cp:revision>3</cp:revision>
  <dcterms:created xsi:type="dcterms:W3CDTF">2025-10-15T04:11:48Z</dcterms:created>
  <dcterms:modified xsi:type="dcterms:W3CDTF">2025-10-15T04:44:21Z</dcterms:modified>
</cp:coreProperties>
</file>