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-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xmlns="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Hanbal Ahmed</a:t>
            </a:r>
            <a:br>
              <a:rPr lang="en-US" sz="5000" dirty="0" smtClean="0">
                <a:solidFill>
                  <a:schemeClr val="bg1"/>
                </a:solidFill>
              </a:rPr>
            </a:br>
            <a:r>
              <a:rPr lang="en-US" sz="5000" dirty="0" smtClean="0">
                <a:solidFill>
                  <a:schemeClr val="bg1"/>
                </a:solidFill>
              </a:rPr>
              <a:t>IV-M-A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420225"/>
            <a:ext cx="4104000" cy="882001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0000" endA="300" endPos="90000" dir="5400000" sy="-100000" algn="bl" rotWithShape="0"/>
            <a:softEdge rad="63500"/>
          </a:effectLst>
          <a:scene3d>
            <a:camera prst="obliqueTopRigh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r>
              <a:rPr lang="en-US" i="0" dirty="0" smtClean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 My Website</a:t>
            </a:r>
            <a:endParaRPr lang="en-US" sz="2500" b="1" i="0" spc="65" dirty="0"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</vt:lpstr>
      <vt:lpstr>Calibri</vt:lpstr>
      <vt:lpstr>Gill Sans MT</vt:lpstr>
      <vt:lpstr>Office Theme</vt:lpstr>
      <vt:lpstr>Hanbal Ahmed IV-M-A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2020-10-19T14:34:18Z</dcterms:created>
  <dcterms:modified xsi:type="dcterms:W3CDTF">2020-10-19T15:33:22Z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