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ABC1-9422-4CAD-B5C5-EADA7F702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AA4841-8286-4BD5-9F2B-EFEE21C93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A59E0-86A9-4BC5-BC6F-E267E49F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D773D-2858-4475-BBDD-D892B2D9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C7817-57C5-4DDF-AC23-0B5ABF4D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0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EB6C2-0417-4C20-BC89-7A4E732F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E66609-6127-485C-A858-8A483BA94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41A17-E534-41A2-9380-EA74C831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A063A-9657-47E4-B0C0-37D65FB4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B4A73-1602-45B8-8D66-66E4E14E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66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A1D60C-D142-4882-96ED-EFFBC2B09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726342-40A0-461D-961E-062A8B9B5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2A860-3081-42AA-A4A5-923CE270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6D21-C947-4560-9274-83D33EAE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4B1FD-9D02-4E17-9AE9-8AB4126B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52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0FFCF-0FAF-4E62-A3C7-0734A75C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70C5F-8AD0-4C08-AE66-69A997548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EF8E1-0A08-4918-A215-B9E7E8F4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42E4A-A5B7-4B5B-B141-83C06C157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E8F72-3AB6-46E0-8E88-7ECA6B2E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3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F79F4-D3FF-4472-A5AC-833E9B86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5945C-21DE-4180-B721-73A6FBC52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84855-F078-40C1-B9E9-3BFCA388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406FF-6C41-428D-954A-4D95857E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DAD3C-6B46-447C-A5FA-606F5438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7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DF7C7-BCD6-4506-BBBD-8C1798BC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F951D-FC46-4D3A-8DF1-3F0CC5E50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444C9C-AD50-47DA-9B27-DC0E31BD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17F27-AE10-45E2-9A53-A7BBBF18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285AFA-7E24-4A03-ACB2-FAE38B2F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DF79E-4946-48D6-83BB-8B28D4C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5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96C0-E849-4AA2-91F7-C8594015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1AF6FA-9936-46C9-AF68-134E029F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4A1461-A741-46F6-BD4B-90B58842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6FC66D-BA0A-4FE2-8424-F512F05E1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C5A2E2-CD6B-4AD5-9C47-4656A545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B2E848-37D1-488F-9B51-87DE894D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1E967D-1C16-4672-8DC1-C2B5565A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814C39-C50C-46B8-82F0-9BED2C91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99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61D12-2B8C-4ADA-BDE8-0FB416A0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87873-A0B0-4608-B11B-D357FBEA9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D7E388-FD49-4072-B2B0-6747439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C86705-2C3C-4F30-97AA-4279DCE0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0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5FE737-F462-471D-8DF9-7C079FB1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73D481-3A64-4730-B6D5-B369582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F5D013-9789-4353-8D97-3CD2AF29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0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BCAEF-A9A2-4129-A05D-D3C1299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08FCC-9F2F-4E31-9A4E-283B16661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0324E-9760-4467-9257-4A86DCC0C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863A75-E537-4D98-B80A-6B1185C6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60554-3FB4-4D1F-B2BD-C2061734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BA855-6F71-4DBC-9565-540FBDE8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4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EFFB9-7F8A-4BEB-8D74-17BFF3AC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24FC1-65E5-42DF-AAE1-A895DEE0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7C1D3-07B3-4BBF-A6F7-104930F87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F942B-47F8-43F2-A890-FDCE28D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A9F2-236B-425D-8DF5-0D81510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93A554-EA40-4F05-AA00-B9E475D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7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BF8688-2474-41AB-AD79-9024ED30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8ECF6-6BCA-48EA-8E1F-92AFA7B4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77ED-0B61-4E24-8DD1-F4CE2AFEF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2D9F-17CD-4054-93E9-5393C97B2707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1B36E-6DEA-43DE-B9EC-9ADA5DC0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6039A-5EF9-4591-B54B-9B66D6678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664C-CC7E-4F6D-B7E1-6467D22A2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2.emf"/><Relationship Id="rId4" Type="http://schemas.openxmlformats.org/officeDocument/2006/relationships/image" Target="../media/image6.emf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F60E3B-0634-40B4-BD7D-518319CF1966}"/>
              </a:ext>
            </a:extLst>
          </p:cNvPr>
          <p:cNvSpPr/>
          <p:nvPr/>
        </p:nvSpPr>
        <p:spPr>
          <a:xfrm>
            <a:off x="978454" y="837778"/>
            <a:ext cx="4432532" cy="1953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CF2D09-BF03-4FCC-94ED-B95433C3DDB0}"/>
              </a:ext>
            </a:extLst>
          </p:cNvPr>
          <p:cNvSpPr/>
          <p:nvPr/>
        </p:nvSpPr>
        <p:spPr>
          <a:xfrm>
            <a:off x="978454" y="3186217"/>
            <a:ext cx="4432532" cy="1953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7F29EDC-8E8D-4EFA-80BB-492E10919B83}"/>
              </a:ext>
            </a:extLst>
          </p:cNvPr>
          <p:cNvSpPr/>
          <p:nvPr/>
        </p:nvSpPr>
        <p:spPr>
          <a:xfrm>
            <a:off x="2702745" y="1491214"/>
            <a:ext cx="972000" cy="9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10J10M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37C38C-F59A-46DC-89E8-4A6755206B5C}"/>
              </a:ext>
            </a:extLst>
          </p:cNvPr>
          <p:cNvSpPr/>
          <p:nvPr/>
        </p:nvSpPr>
        <p:spPr>
          <a:xfrm>
            <a:off x="1428679" y="3866559"/>
            <a:ext cx="972000" cy="97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8J8M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0E891A8-2552-4DFD-9070-97CBE38ABD91}"/>
              </a:ext>
            </a:extLst>
          </p:cNvPr>
          <p:cNvSpPr/>
          <p:nvPr/>
        </p:nvSpPr>
        <p:spPr>
          <a:xfrm>
            <a:off x="2702745" y="3840058"/>
            <a:ext cx="972000" cy="9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10J10M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B4E9ADE-3DE1-446D-B0B4-7AABBE8D2247}"/>
              </a:ext>
            </a:extLst>
          </p:cNvPr>
          <p:cNvSpPr/>
          <p:nvPr/>
        </p:nvSpPr>
        <p:spPr>
          <a:xfrm>
            <a:off x="4004945" y="3840058"/>
            <a:ext cx="972000" cy="9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11J11M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9A4788-E8DF-4B16-BCB5-527F6B0CD974}"/>
              </a:ext>
            </a:extLst>
          </p:cNvPr>
          <p:cNvSpPr/>
          <p:nvPr/>
        </p:nvSpPr>
        <p:spPr>
          <a:xfrm>
            <a:off x="1518753" y="4765348"/>
            <a:ext cx="791851" cy="37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FACFEE-40EA-49A6-84A1-419C5BF5B148}"/>
              </a:ext>
            </a:extLst>
          </p:cNvPr>
          <p:cNvSpPr/>
          <p:nvPr/>
        </p:nvSpPr>
        <p:spPr>
          <a:xfrm>
            <a:off x="2804176" y="4741993"/>
            <a:ext cx="791851" cy="37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B9A4788-E8DF-4B16-BCB5-527F6B0CD974}"/>
              </a:ext>
            </a:extLst>
          </p:cNvPr>
          <p:cNvSpPr/>
          <p:nvPr/>
        </p:nvSpPr>
        <p:spPr>
          <a:xfrm>
            <a:off x="4095019" y="4761159"/>
            <a:ext cx="791851" cy="37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BF62BA3-5E6E-4C07-B4A2-513726C36246}"/>
              </a:ext>
            </a:extLst>
          </p:cNvPr>
          <p:cNvSpPr/>
          <p:nvPr/>
        </p:nvSpPr>
        <p:spPr>
          <a:xfrm>
            <a:off x="2792819" y="2431392"/>
            <a:ext cx="791851" cy="3747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6A77284-BE20-4E2A-BE1D-2CE4527BAC46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 flipH="1">
            <a:off x="1428679" y="3866559"/>
            <a:ext cx="486000" cy="4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7A88513-FD13-4F67-BE1A-93FE93AF998E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 flipH="1">
            <a:off x="2702745" y="3840058"/>
            <a:ext cx="486000" cy="4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73F58EC-0982-43F1-909A-AC3D6864F129}"/>
              </a:ext>
            </a:extLst>
          </p:cNvPr>
          <p:cNvCxnSpPr>
            <a:stCxn id="11" idx="0"/>
            <a:endCxn id="11" idx="2"/>
          </p:cNvCxnSpPr>
          <p:nvPr/>
        </p:nvCxnSpPr>
        <p:spPr>
          <a:xfrm flipH="1">
            <a:off x="4004945" y="3840058"/>
            <a:ext cx="486000" cy="48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531669-8F9E-4671-ACDE-6E22C758B5D2}"/>
              </a:ext>
            </a:extLst>
          </p:cNvPr>
          <p:cNvCxnSpPr>
            <a:stCxn id="7" idx="0"/>
            <a:endCxn id="7" idx="2"/>
          </p:cNvCxnSpPr>
          <p:nvPr/>
        </p:nvCxnSpPr>
        <p:spPr>
          <a:xfrm flipH="1">
            <a:off x="2702745" y="1491214"/>
            <a:ext cx="486000" cy="4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C2054408-90CE-4ED4-A49F-39A889720B86}"/>
              </a:ext>
            </a:extLst>
          </p:cNvPr>
          <p:cNvSpPr/>
          <p:nvPr/>
        </p:nvSpPr>
        <p:spPr>
          <a:xfrm>
            <a:off x="1258540" y="1248214"/>
            <a:ext cx="1312276" cy="485999"/>
          </a:xfrm>
          <a:prstGeom prst="wedgeRectCallout">
            <a:avLst>
              <a:gd name="adj1" fmla="val 70507"/>
              <a:gd name="adj2" fmla="val 43152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最终测试的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案例</a:t>
            </a: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212EEAE2-BAED-4EF3-B521-815279888D39}"/>
              </a:ext>
            </a:extLst>
          </p:cNvPr>
          <p:cNvSpPr/>
          <p:nvPr/>
        </p:nvSpPr>
        <p:spPr>
          <a:xfrm>
            <a:off x="3893452" y="1867985"/>
            <a:ext cx="1312276" cy="485999"/>
          </a:xfrm>
          <a:prstGeom prst="wedgeRectCallout">
            <a:avLst>
              <a:gd name="adj1" fmla="val -81066"/>
              <a:gd name="adj2" fmla="val 35393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剩余的为交叉验证集</a:t>
            </a:r>
          </a:p>
        </p:txBody>
      </p:sp>
    </p:spTree>
    <p:extLst>
      <p:ext uri="{BB962C8B-B14F-4D97-AF65-F5344CB8AC3E}">
        <p14:creationId xmlns:p14="http://schemas.microsoft.com/office/powerpoint/2010/main" val="340464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21AE4536-7A81-4E93-9735-F6DD9BD5A4E6}"/>
              </a:ext>
            </a:extLst>
          </p:cNvPr>
          <p:cNvGrpSpPr/>
          <p:nvPr/>
        </p:nvGrpSpPr>
        <p:grpSpPr>
          <a:xfrm>
            <a:off x="0" y="0"/>
            <a:ext cx="7410450" cy="5133975"/>
            <a:chOff x="2390775" y="862012"/>
            <a:chExt cx="7410450" cy="513397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2F45384-8222-46CE-9A8E-4ACCAE22C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0775" y="862012"/>
              <a:ext cx="7410450" cy="5133975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3D2C41-E05E-4C70-A761-20BD6F2DBB71}"/>
                </a:ext>
              </a:extLst>
            </p:cNvPr>
            <p:cNvCxnSpPr/>
            <p:nvPr/>
          </p:nvCxnSpPr>
          <p:spPr>
            <a:xfrm>
              <a:off x="2724346" y="3007151"/>
              <a:ext cx="68061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18B842F-1A4E-4D3D-B6BF-ACD2D345237B}"/>
                </a:ext>
              </a:extLst>
            </p:cNvPr>
            <p:cNvCxnSpPr/>
            <p:nvPr/>
          </p:nvCxnSpPr>
          <p:spPr>
            <a:xfrm>
              <a:off x="2724346" y="4413316"/>
              <a:ext cx="68061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B74E894-6D33-4F25-8124-A83AA57534DB}"/>
              </a:ext>
            </a:extLst>
          </p:cNvPr>
          <p:cNvGrpSpPr/>
          <p:nvPr/>
        </p:nvGrpSpPr>
        <p:grpSpPr>
          <a:xfrm>
            <a:off x="209550" y="5222875"/>
            <a:ext cx="7412400" cy="5320847"/>
            <a:chOff x="209550" y="5520872"/>
            <a:chExt cx="6991350" cy="49339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570EEE8-3D37-441F-BB46-383800747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550" y="5520872"/>
              <a:ext cx="6991350" cy="4933950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2F8121-C0F9-4EE2-9B9F-0D3117A7FCA6}"/>
                </a:ext>
              </a:extLst>
            </p:cNvPr>
            <p:cNvCxnSpPr/>
            <p:nvPr/>
          </p:nvCxnSpPr>
          <p:spPr>
            <a:xfrm>
              <a:off x="394747" y="7559267"/>
              <a:ext cx="68061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5BEFE5B-195E-480C-BAEF-6B5458181C92}"/>
                </a:ext>
              </a:extLst>
            </p:cNvPr>
            <p:cNvCxnSpPr/>
            <p:nvPr/>
          </p:nvCxnSpPr>
          <p:spPr>
            <a:xfrm>
              <a:off x="394747" y="8907300"/>
              <a:ext cx="680615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椭圆 12">
            <a:extLst>
              <a:ext uri="{FF2B5EF4-FFF2-40B4-BE49-F238E27FC236}">
                <a16:creationId xmlns:a16="http://schemas.microsoft.com/office/drawing/2014/main" id="{F1446E0E-62B2-40C3-B3CB-3D3E68D33F58}"/>
              </a:ext>
            </a:extLst>
          </p:cNvPr>
          <p:cNvSpPr/>
          <p:nvPr/>
        </p:nvSpPr>
        <p:spPr>
          <a:xfrm>
            <a:off x="3714750" y="676177"/>
            <a:ext cx="1676400" cy="20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6629753-19BE-428F-8F28-EE2669FFBA7D}"/>
              </a:ext>
            </a:extLst>
          </p:cNvPr>
          <p:cNvSpPr/>
          <p:nvPr/>
        </p:nvSpPr>
        <p:spPr>
          <a:xfrm>
            <a:off x="3704342" y="5906114"/>
            <a:ext cx="1676400" cy="200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8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D7A0C37-7A4D-4F35-809F-2B91B644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843087"/>
            <a:ext cx="9410700" cy="317182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4F9065C-5050-494A-A0CF-96C3F5342531}"/>
              </a:ext>
            </a:extLst>
          </p:cNvPr>
          <p:cNvCxnSpPr/>
          <p:nvPr/>
        </p:nvCxnSpPr>
        <p:spPr>
          <a:xfrm flipV="1">
            <a:off x="8107052" y="4647414"/>
            <a:ext cx="405352" cy="226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C2B3DCD-2F89-40F9-BE54-B5E6B2904774}"/>
              </a:ext>
            </a:extLst>
          </p:cNvPr>
          <p:cNvCxnSpPr>
            <a:cxnSpLocks/>
          </p:cNvCxnSpPr>
          <p:nvPr/>
        </p:nvCxnSpPr>
        <p:spPr>
          <a:xfrm flipH="1" flipV="1">
            <a:off x="4084950" y="4647414"/>
            <a:ext cx="4022102" cy="2262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96B8227-8175-4928-90E2-30908C1DAAE7}"/>
              </a:ext>
            </a:extLst>
          </p:cNvPr>
          <p:cNvSpPr/>
          <p:nvPr/>
        </p:nvSpPr>
        <p:spPr>
          <a:xfrm>
            <a:off x="2647361" y="1376313"/>
            <a:ext cx="2686640" cy="32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总体特征中排名第一的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97C315-92DB-4F01-BB4A-AF359B4AD86E}"/>
              </a:ext>
            </a:extLst>
          </p:cNvPr>
          <p:cNvSpPr/>
          <p:nvPr/>
        </p:nvSpPr>
        <p:spPr>
          <a:xfrm>
            <a:off x="7169084" y="1376313"/>
            <a:ext cx="2686640" cy="325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配置特征中排名第一的</a:t>
            </a:r>
          </a:p>
        </p:txBody>
      </p:sp>
    </p:spTree>
    <p:extLst>
      <p:ext uri="{BB962C8B-B14F-4D97-AF65-F5344CB8AC3E}">
        <p14:creationId xmlns:p14="http://schemas.microsoft.com/office/powerpoint/2010/main" val="409581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D9BF40-C49F-4010-9F3E-098765B4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834" y="0"/>
            <a:ext cx="5798331" cy="685800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656D2C97-4EC5-46FE-B28C-C082B3748606}"/>
              </a:ext>
            </a:extLst>
          </p:cNvPr>
          <p:cNvSpPr/>
          <p:nvPr/>
        </p:nvSpPr>
        <p:spPr>
          <a:xfrm>
            <a:off x="5745480" y="6004560"/>
            <a:ext cx="25908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C84818-E51C-4735-9D02-3337DCAE226A}"/>
              </a:ext>
            </a:extLst>
          </p:cNvPr>
          <p:cNvSpPr/>
          <p:nvPr/>
        </p:nvSpPr>
        <p:spPr>
          <a:xfrm>
            <a:off x="6431280" y="6362700"/>
            <a:ext cx="25908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对话气泡: 椭圆形 17">
            <a:extLst>
              <a:ext uri="{FF2B5EF4-FFF2-40B4-BE49-F238E27FC236}">
                <a16:creationId xmlns:a16="http://schemas.microsoft.com/office/drawing/2014/main" id="{8FE9736F-0A51-45F8-B5FF-AC76294625F1}"/>
              </a:ext>
            </a:extLst>
          </p:cNvPr>
          <p:cNvSpPr/>
          <p:nvPr/>
        </p:nvSpPr>
        <p:spPr>
          <a:xfrm>
            <a:off x="4777747" y="5577840"/>
            <a:ext cx="914393" cy="594360"/>
          </a:xfrm>
          <a:prstGeom prst="wedgeEllipseCallout">
            <a:avLst>
              <a:gd name="adj1" fmla="val 52501"/>
              <a:gd name="adj2" fmla="val 43269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最后两名</a:t>
            </a:r>
          </a:p>
        </p:txBody>
      </p:sp>
      <p:sp>
        <p:nvSpPr>
          <p:cNvPr id="20" name="对话气泡: 椭圆形 19">
            <a:extLst>
              <a:ext uri="{FF2B5EF4-FFF2-40B4-BE49-F238E27FC236}">
                <a16:creationId xmlns:a16="http://schemas.microsoft.com/office/drawing/2014/main" id="{C7E02034-5123-431A-8A26-664B248E10F3}"/>
              </a:ext>
            </a:extLst>
          </p:cNvPr>
          <p:cNvSpPr/>
          <p:nvPr/>
        </p:nvSpPr>
        <p:spPr>
          <a:xfrm>
            <a:off x="6656244" y="5745088"/>
            <a:ext cx="914393" cy="594360"/>
          </a:xfrm>
          <a:prstGeom prst="wedgeEllipseCallout">
            <a:avLst>
              <a:gd name="adj1" fmla="val -44407"/>
              <a:gd name="adj2" fmla="val 59129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94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95</a:t>
            </a:r>
            <a:r>
              <a:rPr lang="zh-CN" altLang="en-US" dirty="0">
                <a:solidFill>
                  <a:schemeClr val="tx1"/>
                </a:solidFill>
              </a:rPr>
              <a:t>名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EDB1032E-2163-41D0-B759-6236E20B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833" y="638173"/>
            <a:ext cx="213115" cy="61521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F179CB4-54D4-4572-B19A-6EDF38B99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15" y="647701"/>
            <a:ext cx="178788" cy="613314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7D74DA5-37F2-407F-82A5-70386F7E2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951" y="623896"/>
            <a:ext cx="213112" cy="615694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7137D5E4-94C6-40DE-AAEE-57D807143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891" y="619134"/>
            <a:ext cx="178789" cy="6161711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A3CD3F9-4680-443D-B907-ADE77B70F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946" y="628654"/>
            <a:ext cx="178788" cy="6161711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2F47E4F-9999-4055-9F8C-7C500632E6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6606" y="635000"/>
            <a:ext cx="178789" cy="614584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E7693866-91C4-4112-9F1D-2D997F069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54946" y="633411"/>
            <a:ext cx="178785" cy="564356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CEB1871-39BB-4FF7-9E59-6C66CB9D43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170" y="633424"/>
            <a:ext cx="178785" cy="615694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A465DB71-9F7A-47EE-9CE1-7BE831D6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46" y="647693"/>
            <a:ext cx="213115" cy="613314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83CA2BD-08E5-4C4A-B4B2-BA413026D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39" y="652459"/>
            <a:ext cx="178788" cy="6133144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C95B74F-BBC6-4CD6-9371-D280D70B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75" y="628654"/>
            <a:ext cx="213112" cy="6156949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6A185EC7-F1EB-4FF1-B074-852C1AEF8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4915" y="623892"/>
            <a:ext cx="178789" cy="616171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F6FE13A-623A-45F2-91C2-B9C0BEBC9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970" y="633412"/>
            <a:ext cx="178788" cy="616171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C304C42-DE8E-4D97-9BD2-B347B42C8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630" y="639758"/>
            <a:ext cx="178789" cy="614584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DE24BAC-3669-47FE-8B13-05BF34029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1970" y="638169"/>
            <a:ext cx="178785" cy="5643564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EFB01A55-6DC2-4BB0-B321-616F3D3DA2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8194" y="638182"/>
            <a:ext cx="178785" cy="615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F858CA-DACC-41CD-929C-D3760FEC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7" y="0"/>
            <a:ext cx="10107426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7E7105D-C82D-47ED-8911-D79637E46744}"/>
              </a:ext>
            </a:extLst>
          </p:cNvPr>
          <p:cNvSpPr/>
          <p:nvPr/>
        </p:nvSpPr>
        <p:spPr>
          <a:xfrm>
            <a:off x="1201783" y="1371600"/>
            <a:ext cx="9183188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9F7B8E-4A38-493E-8722-1E0A3FD134FF}"/>
              </a:ext>
            </a:extLst>
          </p:cNvPr>
          <p:cNvSpPr/>
          <p:nvPr/>
        </p:nvSpPr>
        <p:spPr>
          <a:xfrm>
            <a:off x="1223554" y="2934792"/>
            <a:ext cx="9183188" cy="248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3135822-133B-4171-817F-0381B94EFB82}"/>
              </a:ext>
            </a:extLst>
          </p:cNvPr>
          <p:cNvSpPr/>
          <p:nvPr/>
        </p:nvSpPr>
        <p:spPr>
          <a:xfrm>
            <a:off x="1223554" y="3331030"/>
            <a:ext cx="9161417" cy="44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0F7AAC0-5BC9-4F60-84F2-19317A4E541E}"/>
              </a:ext>
            </a:extLst>
          </p:cNvPr>
          <p:cNvSpPr/>
          <p:nvPr/>
        </p:nvSpPr>
        <p:spPr>
          <a:xfrm>
            <a:off x="1232261" y="5664930"/>
            <a:ext cx="9161417" cy="248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9A4D68-CD41-433B-ACD6-FCB6265D87FD}"/>
              </a:ext>
            </a:extLst>
          </p:cNvPr>
          <p:cNvSpPr/>
          <p:nvPr/>
        </p:nvSpPr>
        <p:spPr>
          <a:xfrm>
            <a:off x="1227905" y="6457416"/>
            <a:ext cx="9161417" cy="248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348ECF6-D4D7-48A6-A95E-7E0276CF3A5E}"/>
              </a:ext>
            </a:extLst>
          </p:cNvPr>
          <p:cNvSpPr/>
          <p:nvPr/>
        </p:nvSpPr>
        <p:spPr>
          <a:xfrm>
            <a:off x="1223549" y="6074234"/>
            <a:ext cx="9161417" cy="24819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8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40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baoan</dc:creator>
  <cp:lastModifiedBy>han baoan</cp:lastModifiedBy>
  <cp:revision>64</cp:revision>
  <dcterms:created xsi:type="dcterms:W3CDTF">2020-09-07T10:32:27Z</dcterms:created>
  <dcterms:modified xsi:type="dcterms:W3CDTF">2020-09-07T13:06:53Z</dcterms:modified>
</cp:coreProperties>
</file>