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0" r:id="rId2"/>
  </p:sldIdLst>
  <p:sldSz cx="3887788" cy="1439863"/>
  <p:notesSz cx="6858000" cy="9144000"/>
  <p:defaultTextStyle>
    <a:defPPr>
      <a:defRPr lang="zh-CN"/>
    </a:defPPr>
    <a:lvl1pPr marL="0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1pPr>
    <a:lvl2pPr marL="394838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2pPr>
    <a:lvl3pPr marL="789676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3pPr>
    <a:lvl4pPr marL="1184514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4pPr>
    <a:lvl5pPr marL="1579352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5pPr>
    <a:lvl6pPr marL="1974190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6pPr>
    <a:lvl7pPr marL="2369028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7pPr>
    <a:lvl8pPr marL="2763865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8pPr>
    <a:lvl9pPr marL="3158703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3399"/>
    <a:srgbClr val="FF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3" autoAdjust="0"/>
    <p:restoredTop sz="94660"/>
  </p:normalViewPr>
  <p:slideViewPr>
    <p:cSldViewPr snapToGrid="0">
      <p:cViewPr varScale="1">
        <p:scale>
          <a:sx n="299" d="100"/>
          <a:sy n="299" d="100"/>
        </p:scale>
        <p:origin x="216" y="10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974" y="235644"/>
            <a:ext cx="2915841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74" y="756262"/>
            <a:ext cx="2915841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8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2198" y="76660"/>
            <a:ext cx="838304" cy="12202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285" y="76660"/>
            <a:ext cx="2466316" cy="12202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7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4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61" y="358966"/>
            <a:ext cx="3353217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61" y="963575"/>
            <a:ext cx="3353217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8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285" y="383297"/>
            <a:ext cx="1652310" cy="9135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193" y="383297"/>
            <a:ext cx="1652310" cy="9135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8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76659"/>
            <a:ext cx="3353217" cy="27830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92" y="352967"/>
            <a:ext cx="164471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792" y="525950"/>
            <a:ext cx="1644716" cy="7735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8193" y="352967"/>
            <a:ext cx="165281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8193" y="525950"/>
            <a:ext cx="1652816" cy="7735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4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8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9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95991"/>
            <a:ext cx="1253913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816" y="207314"/>
            <a:ext cx="1968193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431959"/>
            <a:ext cx="1253913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95991"/>
            <a:ext cx="1253913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816" y="207314"/>
            <a:ext cx="1968193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431959"/>
            <a:ext cx="1253913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8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286" y="76659"/>
            <a:ext cx="3353217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86" y="383297"/>
            <a:ext cx="3353217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286" y="1334540"/>
            <a:ext cx="87475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830" y="1334540"/>
            <a:ext cx="131212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5750" y="1334540"/>
            <a:ext cx="87475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58921" y="565216"/>
            <a:ext cx="320178" cy="3360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61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79099" y="565216"/>
            <a:ext cx="320178" cy="3360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61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00241" y="565214"/>
            <a:ext cx="320178" cy="3360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2252211" y="565214"/>
            <a:ext cx="320178" cy="3360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61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19453" y="565216"/>
            <a:ext cx="320178" cy="3360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椭圆 10"/>
          <p:cNvSpPr/>
          <p:nvPr/>
        </p:nvSpPr>
        <p:spPr>
          <a:xfrm>
            <a:off x="1935815" y="565215"/>
            <a:ext cx="320178" cy="3360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椭圆 16"/>
          <p:cNvSpPr/>
          <p:nvPr/>
        </p:nvSpPr>
        <p:spPr>
          <a:xfrm>
            <a:off x="2568573" y="565214"/>
            <a:ext cx="320178" cy="3360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61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84968" y="565214"/>
            <a:ext cx="320178" cy="3360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6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61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658921" y="321040"/>
            <a:ext cx="2546225" cy="137253"/>
          </a:xfrm>
          <a:prstGeom prst="leftRightArrow">
            <a:avLst>
              <a:gd name="adj1" fmla="val 57143"/>
              <a:gd name="adj2" fmla="val 50000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587" tIns="35294" rIns="70587" bIns="35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723018" y="146709"/>
            <a:ext cx="832339" cy="134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适应度值优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12492" y="146709"/>
            <a:ext cx="832339" cy="134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适应度值劣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144831" y="1008222"/>
            <a:ext cx="320178" cy="3360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61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5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2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exit" presetSubtype="0" fill="hold" grpId="0" nodeType="after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  <p:bldP spid="5" grpId="0" animBg="1"/>
      <p:bldP spid="15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1114</TotalTime>
  <Words>23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187</cp:revision>
  <dcterms:created xsi:type="dcterms:W3CDTF">2019-11-24T08:00:26Z</dcterms:created>
  <dcterms:modified xsi:type="dcterms:W3CDTF">2019-11-26T07:53:19Z</dcterms:modified>
</cp:coreProperties>
</file>