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0" r:id="rId2"/>
  </p:sldIdLst>
  <p:sldSz cx="3887788" cy="1439863"/>
  <p:notesSz cx="6858000" cy="9144000"/>
  <p:defaultTextStyle>
    <a:defPPr>
      <a:defRPr lang="zh-CN"/>
    </a:defPPr>
    <a:lvl1pPr marL="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1pPr>
    <a:lvl2pPr marL="39483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2pPr>
    <a:lvl3pPr marL="789676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3pPr>
    <a:lvl4pPr marL="1184514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4pPr>
    <a:lvl5pPr marL="1579352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5pPr>
    <a:lvl6pPr marL="1974190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6pPr>
    <a:lvl7pPr marL="2369028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7pPr>
    <a:lvl8pPr marL="2763865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8pPr>
    <a:lvl9pPr marL="3158703" algn="l" defTabSz="789676" rtl="0" eaLnBrk="1" latinLnBrk="0" hangingPunct="1">
      <a:defRPr sz="15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3399"/>
    <a:srgbClr val="FF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3" autoAdjust="0"/>
    <p:restoredTop sz="94660"/>
  </p:normalViewPr>
  <p:slideViewPr>
    <p:cSldViewPr snapToGrid="0">
      <p:cViewPr>
        <p:scale>
          <a:sx n="200" d="100"/>
          <a:sy n="200" d="100"/>
        </p:scale>
        <p:origin x="1722" y="15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974" y="235644"/>
            <a:ext cx="2915841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4" y="756262"/>
            <a:ext cx="2915841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2198" y="76660"/>
            <a:ext cx="838304" cy="12202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285" y="76660"/>
            <a:ext cx="2466316" cy="12202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7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4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1" y="358966"/>
            <a:ext cx="335321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61" y="963575"/>
            <a:ext cx="335321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285" y="383297"/>
            <a:ext cx="1652310" cy="9135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193" y="383297"/>
            <a:ext cx="1652310" cy="91358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8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76659"/>
            <a:ext cx="3353217" cy="2783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92" y="352967"/>
            <a:ext cx="164471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792" y="525950"/>
            <a:ext cx="1644716" cy="773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8193" y="352967"/>
            <a:ext cx="165281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8193" y="525950"/>
            <a:ext cx="1652816" cy="773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4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9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95991"/>
            <a:ext cx="1253913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816" y="207314"/>
            <a:ext cx="1968193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431959"/>
            <a:ext cx="1253913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95991"/>
            <a:ext cx="1253913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816" y="207314"/>
            <a:ext cx="1968193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431959"/>
            <a:ext cx="1253913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8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286" y="76659"/>
            <a:ext cx="335321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383297"/>
            <a:ext cx="335321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286" y="1334540"/>
            <a:ext cx="87475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1A73-AF70-4C73-9AEE-E9032828562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830" y="1334540"/>
            <a:ext cx="131212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5750" y="1334540"/>
            <a:ext cx="87475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048D-02FE-4C74-8896-DDC263193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268" y="644262"/>
            <a:ext cx="350095" cy="1804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7363" y="644262"/>
            <a:ext cx="617516" cy="1804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4879" y="644262"/>
            <a:ext cx="290946" cy="1804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35825" y="644262"/>
            <a:ext cx="457200" cy="1804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93024" y="644262"/>
            <a:ext cx="575953" cy="1804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8977" y="644262"/>
            <a:ext cx="878775" cy="18044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>
            <a:stCxn id="2" idx="1"/>
          </p:cNvCxnSpPr>
          <p:nvPr/>
        </p:nvCxnSpPr>
        <p:spPr>
          <a:xfrm flipV="1">
            <a:off x="377268" y="418605"/>
            <a:ext cx="0" cy="315878"/>
          </a:xfrm>
          <a:prstGeom prst="lin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547752" y="418605"/>
            <a:ext cx="0" cy="315878"/>
          </a:xfrm>
          <a:prstGeom prst="lin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77268" y="516577"/>
            <a:ext cx="3170484" cy="8906"/>
          </a:xfrm>
          <a:prstGeom prst="straightConnector1">
            <a:avLst/>
          </a:prstGeom>
          <a:noFill/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矩形 25"/>
          <p:cNvSpPr/>
          <p:nvPr/>
        </p:nvSpPr>
        <p:spPr>
          <a:xfrm>
            <a:off x="1529003" y="1086044"/>
            <a:ext cx="670844" cy="18044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[0,F)</a:t>
            </a:r>
            <a:endParaRPr lang="zh-CN" alt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26" idx="0"/>
            <a:endCxn id="20" idx="2"/>
          </p:cNvCxnSpPr>
          <p:nvPr/>
        </p:nvCxnSpPr>
        <p:spPr>
          <a:xfrm flipV="1">
            <a:off x="1864425" y="824704"/>
            <a:ext cx="0" cy="261340"/>
          </a:xfrm>
          <a:prstGeom prst="straightConnector1">
            <a:avLst/>
          </a:prstGeom>
          <a:noFill/>
          <a:ln w="6350" cap="rnd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矩形 28"/>
          <p:cNvSpPr/>
          <p:nvPr/>
        </p:nvSpPr>
        <p:spPr>
          <a:xfrm>
            <a:off x="1126286" y="230374"/>
            <a:ext cx="966738" cy="18044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整体适应度值</a:t>
            </a:r>
            <a:endParaRPr lang="zh-CN" altLang="en-US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31" y="180805"/>
            <a:ext cx="432900" cy="3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15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207</cp:revision>
  <dcterms:created xsi:type="dcterms:W3CDTF">2019-11-24T08:00:26Z</dcterms:created>
  <dcterms:modified xsi:type="dcterms:W3CDTF">2019-11-26T09:39:15Z</dcterms:modified>
</cp:coreProperties>
</file>