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0" r:id="rId2"/>
  </p:sldIdLst>
  <p:sldSz cx="7199313" cy="4895850"/>
  <p:notesSz cx="6858000" cy="9144000"/>
  <p:defaultTextStyle>
    <a:defPPr>
      <a:defRPr lang="zh-CN"/>
    </a:defPPr>
    <a:lvl1pPr marL="0" algn="l" defTabSz="789676" rtl="0" eaLnBrk="1" latinLnBrk="0" hangingPunct="1">
      <a:defRPr sz="1554" kern="1200">
        <a:solidFill>
          <a:schemeClr val="tx1"/>
        </a:solidFill>
        <a:latin typeface="+mn-lt"/>
        <a:ea typeface="+mn-ea"/>
        <a:cs typeface="+mn-cs"/>
      </a:defRPr>
    </a:lvl1pPr>
    <a:lvl2pPr marL="394838" algn="l" defTabSz="789676" rtl="0" eaLnBrk="1" latinLnBrk="0" hangingPunct="1">
      <a:defRPr sz="1554" kern="1200">
        <a:solidFill>
          <a:schemeClr val="tx1"/>
        </a:solidFill>
        <a:latin typeface="+mn-lt"/>
        <a:ea typeface="+mn-ea"/>
        <a:cs typeface="+mn-cs"/>
      </a:defRPr>
    </a:lvl2pPr>
    <a:lvl3pPr marL="789676" algn="l" defTabSz="789676" rtl="0" eaLnBrk="1" latinLnBrk="0" hangingPunct="1">
      <a:defRPr sz="1554" kern="1200">
        <a:solidFill>
          <a:schemeClr val="tx1"/>
        </a:solidFill>
        <a:latin typeface="+mn-lt"/>
        <a:ea typeface="+mn-ea"/>
        <a:cs typeface="+mn-cs"/>
      </a:defRPr>
    </a:lvl3pPr>
    <a:lvl4pPr marL="1184514" algn="l" defTabSz="789676" rtl="0" eaLnBrk="1" latinLnBrk="0" hangingPunct="1">
      <a:defRPr sz="1554" kern="1200">
        <a:solidFill>
          <a:schemeClr val="tx1"/>
        </a:solidFill>
        <a:latin typeface="+mn-lt"/>
        <a:ea typeface="+mn-ea"/>
        <a:cs typeface="+mn-cs"/>
      </a:defRPr>
    </a:lvl4pPr>
    <a:lvl5pPr marL="1579352" algn="l" defTabSz="789676" rtl="0" eaLnBrk="1" latinLnBrk="0" hangingPunct="1">
      <a:defRPr sz="1554" kern="1200">
        <a:solidFill>
          <a:schemeClr val="tx1"/>
        </a:solidFill>
        <a:latin typeface="+mn-lt"/>
        <a:ea typeface="+mn-ea"/>
        <a:cs typeface="+mn-cs"/>
      </a:defRPr>
    </a:lvl5pPr>
    <a:lvl6pPr marL="1974190" algn="l" defTabSz="789676" rtl="0" eaLnBrk="1" latinLnBrk="0" hangingPunct="1">
      <a:defRPr sz="1554" kern="1200">
        <a:solidFill>
          <a:schemeClr val="tx1"/>
        </a:solidFill>
        <a:latin typeface="+mn-lt"/>
        <a:ea typeface="+mn-ea"/>
        <a:cs typeface="+mn-cs"/>
      </a:defRPr>
    </a:lvl6pPr>
    <a:lvl7pPr marL="2369028" algn="l" defTabSz="789676" rtl="0" eaLnBrk="1" latinLnBrk="0" hangingPunct="1">
      <a:defRPr sz="1554" kern="1200">
        <a:solidFill>
          <a:schemeClr val="tx1"/>
        </a:solidFill>
        <a:latin typeface="+mn-lt"/>
        <a:ea typeface="+mn-ea"/>
        <a:cs typeface="+mn-cs"/>
      </a:defRPr>
    </a:lvl7pPr>
    <a:lvl8pPr marL="2763865" algn="l" defTabSz="789676" rtl="0" eaLnBrk="1" latinLnBrk="0" hangingPunct="1">
      <a:defRPr sz="1554" kern="1200">
        <a:solidFill>
          <a:schemeClr val="tx1"/>
        </a:solidFill>
        <a:latin typeface="+mn-lt"/>
        <a:ea typeface="+mn-ea"/>
        <a:cs typeface="+mn-cs"/>
      </a:defRPr>
    </a:lvl8pPr>
    <a:lvl9pPr marL="3158703" algn="l" defTabSz="789676" rtl="0" eaLnBrk="1" latinLnBrk="0" hangingPunct="1">
      <a:defRPr sz="15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百分比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EB5-48B8-8E0C-4D9A59B370C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EB5-48B8-8E0C-4D9A59B370C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EB5-48B8-8E0C-4D9A59B370C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EB5-48B8-8E0C-4D9A59B370C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EB5-48B8-8E0C-4D9A59B370C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EB5-48B8-8E0C-4D9A59B370C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EB5-48B8-8E0C-4D9A59B370C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Sheet1!$A$2:$A$8</c:f>
              <c:strCache>
                <c:ptCount val="7"/>
                <c:pt idx="0">
                  <c:v>第1个染色体</c:v>
                </c:pt>
                <c:pt idx="1">
                  <c:v>第2个染色体</c:v>
                </c:pt>
                <c:pt idx="2">
                  <c:v>第3个染色体</c:v>
                </c:pt>
                <c:pt idx="3">
                  <c:v>第4个染色体</c:v>
                </c:pt>
                <c:pt idx="4">
                  <c:v>第5个染色体</c:v>
                </c:pt>
                <c:pt idx="5">
                  <c:v>第6个染色体</c:v>
                </c:pt>
                <c:pt idx="6">
                  <c:v>……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11.118</c:v>
                </c:pt>
                <c:pt idx="1">
                  <c:v>9.7515000000000001</c:v>
                </c:pt>
                <c:pt idx="2">
                  <c:v>5.3838999999999997</c:v>
                </c:pt>
                <c:pt idx="3">
                  <c:v>16.5077</c:v>
                </c:pt>
                <c:pt idx="4">
                  <c:v>8.8056999999999999</c:v>
                </c:pt>
                <c:pt idx="5">
                  <c:v>6.6806000000000001</c:v>
                </c:pt>
                <c:pt idx="6">
                  <c:v>41.752599999999994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C7-47F1-9758-EBDBF22B82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EB5-48B8-8E0C-4D9A59B370C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BEB5-48B8-8E0C-4D9A59B370C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BEB5-48B8-8E0C-4D9A59B370C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BEB5-48B8-8E0C-4D9A59B370C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BEB5-48B8-8E0C-4D9A59B370C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BEB5-48B8-8E0C-4D9A59B370C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BEB5-48B8-8E0C-4D9A59B370CD}"/>
              </c:ext>
            </c:extLst>
          </c:dPt>
          <c:cat>
            <c:strRef>
              <c:f>Sheet1!$A$2:$A$8</c:f>
              <c:strCache>
                <c:ptCount val="7"/>
                <c:pt idx="0">
                  <c:v>第1个染色体</c:v>
                </c:pt>
                <c:pt idx="1">
                  <c:v>第2个染色体</c:v>
                </c:pt>
                <c:pt idx="2">
                  <c:v>第3个染色体</c:v>
                </c:pt>
                <c:pt idx="3">
                  <c:v>第4个染色体</c:v>
                </c:pt>
                <c:pt idx="4">
                  <c:v>第5个染色体</c:v>
                </c:pt>
                <c:pt idx="5">
                  <c:v>第6个染色体</c:v>
                </c:pt>
                <c:pt idx="6">
                  <c:v>……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1-8CC7-47F1-9758-EBDBF22B82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6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801243"/>
            <a:ext cx="6119416" cy="1704481"/>
          </a:xfrm>
        </p:spPr>
        <p:txBody>
          <a:bodyPr anchor="b"/>
          <a:lstStyle>
            <a:lvl1pPr algn="ctr">
              <a:defRPr sz="428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571455"/>
            <a:ext cx="5399485" cy="1182030"/>
          </a:xfrm>
        </p:spPr>
        <p:txBody>
          <a:bodyPr/>
          <a:lstStyle>
            <a:lvl1pPr marL="0" indent="0" algn="ctr">
              <a:buNone/>
              <a:defRPr sz="1713"/>
            </a:lvl1pPr>
            <a:lvl2pPr marL="326395" indent="0" algn="ctr">
              <a:buNone/>
              <a:defRPr sz="1428"/>
            </a:lvl2pPr>
            <a:lvl3pPr marL="652790" indent="0" algn="ctr">
              <a:buNone/>
              <a:defRPr sz="1285"/>
            </a:lvl3pPr>
            <a:lvl4pPr marL="979185" indent="0" algn="ctr">
              <a:buNone/>
              <a:defRPr sz="1142"/>
            </a:lvl4pPr>
            <a:lvl5pPr marL="1305580" indent="0" algn="ctr">
              <a:buNone/>
              <a:defRPr sz="1142"/>
            </a:lvl5pPr>
            <a:lvl6pPr marL="1631975" indent="0" algn="ctr">
              <a:buNone/>
              <a:defRPr sz="1142"/>
            </a:lvl6pPr>
            <a:lvl7pPr marL="1958370" indent="0" algn="ctr">
              <a:buNone/>
              <a:defRPr sz="1142"/>
            </a:lvl7pPr>
            <a:lvl8pPr marL="2284766" indent="0" algn="ctr">
              <a:buNone/>
              <a:defRPr sz="1142"/>
            </a:lvl8pPr>
            <a:lvl9pPr marL="2611161" indent="0" algn="ctr">
              <a:buNone/>
              <a:defRPr sz="1142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A73-AF70-4C73-9AEE-E9032828562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48D-02FE-4C74-8896-DDC263193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46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A73-AF70-4C73-9AEE-E9032828562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48D-02FE-4C74-8896-DDC263193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77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260658"/>
            <a:ext cx="1552352" cy="414900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60658"/>
            <a:ext cx="4567064" cy="414900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A73-AF70-4C73-9AEE-E9032828562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48D-02FE-4C74-8896-DDC263193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89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A73-AF70-4C73-9AEE-E9032828562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48D-02FE-4C74-8896-DDC263193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35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220564"/>
            <a:ext cx="6209407" cy="2036537"/>
          </a:xfrm>
        </p:spPr>
        <p:txBody>
          <a:bodyPr anchor="b"/>
          <a:lstStyle>
            <a:lvl1pPr>
              <a:defRPr sz="428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3276368"/>
            <a:ext cx="6209407" cy="1070967"/>
          </a:xfrm>
        </p:spPr>
        <p:txBody>
          <a:bodyPr/>
          <a:lstStyle>
            <a:lvl1pPr marL="0" indent="0">
              <a:buNone/>
              <a:defRPr sz="1713">
                <a:solidFill>
                  <a:schemeClr val="tx1"/>
                </a:solidFill>
              </a:defRPr>
            </a:lvl1pPr>
            <a:lvl2pPr marL="326395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2pPr>
            <a:lvl3pPr marL="652790" indent="0">
              <a:buNone/>
              <a:defRPr sz="1285">
                <a:solidFill>
                  <a:schemeClr val="tx1">
                    <a:tint val="75000"/>
                  </a:schemeClr>
                </a:solidFill>
              </a:defRPr>
            </a:lvl3pPr>
            <a:lvl4pPr marL="979185" indent="0">
              <a:buNone/>
              <a:defRPr sz="1142">
                <a:solidFill>
                  <a:schemeClr val="tx1">
                    <a:tint val="75000"/>
                  </a:schemeClr>
                </a:solidFill>
              </a:defRPr>
            </a:lvl4pPr>
            <a:lvl5pPr marL="1305580" indent="0">
              <a:buNone/>
              <a:defRPr sz="1142">
                <a:solidFill>
                  <a:schemeClr val="tx1">
                    <a:tint val="75000"/>
                  </a:schemeClr>
                </a:solidFill>
              </a:defRPr>
            </a:lvl5pPr>
            <a:lvl6pPr marL="1631975" indent="0">
              <a:buNone/>
              <a:defRPr sz="1142">
                <a:solidFill>
                  <a:schemeClr val="tx1">
                    <a:tint val="75000"/>
                  </a:schemeClr>
                </a:solidFill>
              </a:defRPr>
            </a:lvl6pPr>
            <a:lvl7pPr marL="1958370" indent="0">
              <a:buNone/>
              <a:defRPr sz="1142">
                <a:solidFill>
                  <a:schemeClr val="tx1">
                    <a:tint val="75000"/>
                  </a:schemeClr>
                </a:solidFill>
              </a:defRPr>
            </a:lvl7pPr>
            <a:lvl8pPr marL="2284766" indent="0">
              <a:buNone/>
              <a:defRPr sz="1142">
                <a:solidFill>
                  <a:schemeClr val="tx1">
                    <a:tint val="75000"/>
                  </a:schemeClr>
                </a:solidFill>
              </a:defRPr>
            </a:lvl8pPr>
            <a:lvl9pPr marL="2611161" indent="0">
              <a:buNone/>
              <a:defRPr sz="11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A73-AF70-4C73-9AEE-E9032828562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48D-02FE-4C74-8896-DDC263193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27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303293"/>
            <a:ext cx="3059708" cy="31063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303293"/>
            <a:ext cx="3059708" cy="31063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A73-AF70-4C73-9AEE-E9032828562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48D-02FE-4C74-8896-DDC263193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57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60660"/>
            <a:ext cx="6209407" cy="9463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200163"/>
            <a:ext cx="3045646" cy="588182"/>
          </a:xfrm>
        </p:spPr>
        <p:txBody>
          <a:bodyPr anchor="b"/>
          <a:lstStyle>
            <a:lvl1pPr marL="0" indent="0">
              <a:buNone/>
              <a:defRPr sz="1713" b="1"/>
            </a:lvl1pPr>
            <a:lvl2pPr marL="326395" indent="0">
              <a:buNone/>
              <a:defRPr sz="1428" b="1"/>
            </a:lvl2pPr>
            <a:lvl3pPr marL="652790" indent="0">
              <a:buNone/>
              <a:defRPr sz="1285" b="1"/>
            </a:lvl3pPr>
            <a:lvl4pPr marL="979185" indent="0">
              <a:buNone/>
              <a:defRPr sz="1142" b="1"/>
            </a:lvl4pPr>
            <a:lvl5pPr marL="1305580" indent="0">
              <a:buNone/>
              <a:defRPr sz="1142" b="1"/>
            </a:lvl5pPr>
            <a:lvl6pPr marL="1631975" indent="0">
              <a:buNone/>
              <a:defRPr sz="1142" b="1"/>
            </a:lvl6pPr>
            <a:lvl7pPr marL="1958370" indent="0">
              <a:buNone/>
              <a:defRPr sz="1142" b="1"/>
            </a:lvl7pPr>
            <a:lvl8pPr marL="2284766" indent="0">
              <a:buNone/>
              <a:defRPr sz="1142" b="1"/>
            </a:lvl8pPr>
            <a:lvl9pPr marL="2611161" indent="0">
              <a:buNone/>
              <a:defRPr sz="1142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788345"/>
            <a:ext cx="3045646" cy="263038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200163"/>
            <a:ext cx="3060646" cy="588182"/>
          </a:xfrm>
        </p:spPr>
        <p:txBody>
          <a:bodyPr anchor="b"/>
          <a:lstStyle>
            <a:lvl1pPr marL="0" indent="0">
              <a:buNone/>
              <a:defRPr sz="1713" b="1"/>
            </a:lvl1pPr>
            <a:lvl2pPr marL="326395" indent="0">
              <a:buNone/>
              <a:defRPr sz="1428" b="1"/>
            </a:lvl2pPr>
            <a:lvl3pPr marL="652790" indent="0">
              <a:buNone/>
              <a:defRPr sz="1285" b="1"/>
            </a:lvl3pPr>
            <a:lvl4pPr marL="979185" indent="0">
              <a:buNone/>
              <a:defRPr sz="1142" b="1"/>
            </a:lvl4pPr>
            <a:lvl5pPr marL="1305580" indent="0">
              <a:buNone/>
              <a:defRPr sz="1142" b="1"/>
            </a:lvl5pPr>
            <a:lvl6pPr marL="1631975" indent="0">
              <a:buNone/>
              <a:defRPr sz="1142" b="1"/>
            </a:lvl6pPr>
            <a:lvl7pPr marL="1958370" indent="0">
              <a:buNone/>
              <a:defRPr sz="1142" b="1"/>
            </a:lvl7pPr>
            <a:lvl8pPr marL="2284766" indent="0">
              <a:buNone/>
              <a:defRPr sz="1142" b="1"/>
            </a:lvl8pPr>
            <a:lvl9pPr marL="2611161" indent="0">
              <a:buNone/>
              <a:defRPr sz="1142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788345"/>
            <a:ext cx="3060646" cy="263038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A73-AF70-4C73-9AEE-E9032828562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48D-02FE-4C74-8896-DDC263193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5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A73-AF70-4C73-9AEE-E9032828562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48D-02FE-4C74-8896-DDC263193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68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A73-AF70-4C73-9AEE-E9032828562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48D-02FE-4C74-8896-DDC263193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86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26390"/>
            <a:ext cx="2321966" cy="1142365"/>
          </a:xfrm>
        </p:spPr>
        <p:txBody>
          <a:bodyPr anchor="b"/>
          <a:lstStyle>
            <a:lvl1pPr>
              <a:defRPr sz="228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704913"/>
            <a:ext cx="3644652" cy="3479227"/>
          </a:xfrm>
        </p:spPr>
        <p:txBody>
          <a:bodyPr/>
          <a:lstStyle>
            <a:lvl1pPr>
              <a:defRPr sz="2284"/>
            </a:lvl1pPr>
            <a:lvl2pPr>
              <a:defRPr sz="1999"/>
            </a:lvl2pPr>
            <a:lvl3pPr>
              <a:defRPr sz="1713"/>
            </a:lvl3pPr>
            <a:lvl4pPr>
              <a:defRPr sz="1428"/>
            </a:lvl4pPr>
            <a:lvl5pPr>
              <a:defRPr sz="1428"/>
            </a:lvl5pPr>
            <a:lvl6pPr>
              <a:defRPr sz="1428"/>
            </a:lvl6pPr>
            <a:lvl7pPr>
              <a:defRPr sz="1428"/>
            </a:lvl7pPr>
            <a:lvl8pPr>
              <a:defRPr sz="1428"/>
            </a:lvl8pPr>
            <a:lvl9pPr>
              <a:defRPr sz="1428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468755"/>
            <a:ext cx="2321966" cy="2721050"/>
          </a:xfrm>
        </p:spPr>
        <p:txBody>
          <a:bodyPr/>
          <a:lstStyle>
            <a:lvl1pPr marL="0" indent="0">
              <a:buNone/>
              <a:defRPr sz="1142"/>
            </a:lvl1pPr>
            <a:lvl2pPr marL="326395" indent="0">
              <a:buNone/>
              <a:defRPr sz="999"/>
            </a:lvl2pPr>
            <a:lvl3pPr marL="652790" indent="0">
              <a:buNone/>
              <a:defRPr sz="857"/>
            </a:lvl3pPr>
            <a:lvl4pPr marL="979185" indent="0">
              <a:buNone/>
              <a:defRPr sz="714"/>
            </a:lvl4pPr>
            <a:lvl5pPr marL="1305580" indent="0">
              <a:buNone/>
              <a:defRPr sz="714"/>
            </a:lvl5pPr>
            <a:lvl6pPr marL="1631975" indent="0">
              <a:buNone/>
              <a:defRPr sz="714"/>
            </a:lvl6pPr>
            <a:lvl7pPr marL="1958370" indent="0">
              <a:buNone/>
              <a:defRPr sz="714"/>
            </a:lvl7pPr>
            <a:lvl8pPr marL="2284766" indent="0">
              <a:buNone/>
              <a:defRPr sz="714"/>
            </a:lvl8pPr>
            <a:lvl9pPr marL="2611161" indent="0">
              <a:buNone/>
              <a:defRPr sz="714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A73-AF70-4C73-9AEE-E9032828562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48D-02FE-4C74-8896-DDC263193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459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26390"/>
            <a:ext cx="2321966" cy="1142365"/>
          </a:xfrm>
        </p:spPr>
        <p:txBody>
          <a:bodyPr anchor="b"/>
          <a:lstStyle>
            <a:lvl1pPr>
              <a:defRPr sz="228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704913"/>
            <a:ext cx="3644652" cy="3479227"/>
          </a:xfrm>
        </p:spPr>
        <p:txBody>
          <a:bodyPr anchor="t"/>
          <a:lstStyle>
            <a:lvl1pPr marL="0" indent="0">
              <a:buNone/>
              <a:defRPr sz="2284"/>
            </a:lvl1pPr>
            <a:lvl2pPr marL="326395" indent="0">
              <a:buNone/>
              <a:defRPr sz="1999"/>
            </a:lvl2pPr>
            <a:lvl3pPr marL="652790" indent="0">
              <a:buNone/>
              <a:defRPr sz="1713"/>
            </a:lvl3pPr>
            <a:lvl4pPr marL="979185" indent="0">
              <a:buNone/>
              <a:defRPr sz="1428"/>
            </a:lvl4pPr>
            <a:lvl5pPr marL="1305580" indent="0">
              <a:buNone/>
              <a:defRPr sz="1428"/>
            </a:lvl5pPr>
            <a:lvl6pPr marL="1631975" indent="0">
              <a:buNone/>
              <a:defRPr sz="1428"/>
            </a:lvl6pPr>
            <a:lvl7pPr marL="1958370" indent="0">
              <a:buNone/>
              <a:defRPr sz="1428"/>
            </a:lvl7pPr>
            <a:lvl8pPr marL="2284766" indent="0">
              <a:buNone/>
              <a:defRPr sz="1428"/>
            </a:lvl8pPr>
            <a:lvl9pPr marL="2611161" indent="0">
              <a:buNone/>
              <a:defRPr sz="1428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468755"/>
            <a:ext cx="2321966" cy="2721050"/>
          </a:xfrm>
        </p:spPr>
        <p:txBody>
          <a:bodyPr/>
          <a:lstStyle>
            <a:lvl1pPr marL="0" indent="0">
              <a:buNone/>
              <a:defRPr sz="1142"/>
            </a:lvl1pPr>
            <a:lvl2pPr marL="326395" indent="0">
              <a:buNone/>
              <a:defRPr sz="999"/>
            </a:lvl2pPr>
            <a:lvl3pPr marL="652790" indent="0">
              <a:buNone/>
              <a:defRPr sz="857"/>
            </a:lvl3pPr>
            <a:lvl4pPr marL="979185" indent="0">
              <a:buNone/>
              <a:defRPr sz="714"/>
            </a:lvl4pPr>
            <a:lvl5pPr marL="1305580" indent="0">
              <a:buNone/>
              <a:defRPr sz="714"/>
            </a:lvl5pPr>
            <a:lvl6pPr marL="1631975" indent="0">
              <a:buNone/>
              <a:defRPr sz="714"/>
            </a:lvl6pPr>
            <a:lvl7pPr marL="1958370" indent="0">
              <a:buNone/>
              <a:defRPr sz="714"/>
            </a:lvl7pPr>
            <a:lvl8pPr marL="2284766" indent="0">
              <a:buNone/>
              <a:defRPr sz="714"/>
            </a:lvl8pPr>
            <a:lvl9pPr marL="2611161" indent="0">
              <a:buNone/>
              <a:defRPr sz="714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A73-AF70-4C73-9AEE-E9032828562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48D-02FE-4C74-8896-DDC263193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90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60660"/>
            <a:ext cx="6209407" cy="946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303293"/>
            <a:ext cx="6209407" cy="3106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4537729"/>
            <a:ext cx="1619845" cy="260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F1A73-AF70-4C73-9AEE-E9032828562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4537729"/>
            <a:ext cx="2429768" cy="260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4537729"/>
            <a:ext cx="1619845" cy="260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048D-02FE-4C74-8896-DDC263193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60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52790" rtl="0" eaLnBrk="1" latinLnBrk="0" hangingPunct="1">
        <a:lnSpc>
          <a:spcPct val="90000"/>
        </a:lnSpc>
        <a:spcBef>
          <a:spcPct val="0"/>
        </a:spcBef>
        <a:buNone/>
        <a:defRPr sz="31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3198" indent="-163198" algn="l" defTabSz="652790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1pPr>
      <a:lvl2pPr marL="489593" indent="-163198" algn="l" defTabSz="652790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713" kern="1200">
          <a:solidFill>
            <a:schemeClr val="tx1"/>
          </a:solidFill>
          <a:latin typeface="+mn-lt"/>
          <a:ea typeface="+mn-ea"/>
          <a:cs typeface="+mn-cs"/>
        </a:defRPr>
      </a:lvl2pPr>
      <a:lvl3pPr marL="815988" indent="-163198" algn="l" defTabSz="652790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142383" indent="-163198" algn="l" defTabSz="652790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285" kern="1200">
          <a:solidFill>
            <a:schemeClr val="tx1"/>
          </a:solidFill>
          <a:latin typeface="+mn-lt"/>
          <a:ea typeface="+mn-ea"/>
          <a:cs typeface="+mn-cs"/>
        </a:defRPr>
      </a:lvl4pPr>
      <a:lvl5pPr marL="1468778" indent="-163198" algn="l" defTabSz="652790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285" kern="1200">
          <a:solidFill>
            <a:schemeClr val="tx1"/>
          </a:solidFill>
          <a:latin typeface="+mn-lt"/>
          <a:ea typeface="+mn-ea"/>
          <a:cs typeface="+mn-cs"/>
        </a:defRPr>
      </a:lvl5pPr>
      <a:lvl6pPr marL="1795173" indent="-163198" algn="l" defTabSz="652790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285" kern="1200">
          <a:solidFill>
            <a:schemeClr val="tx1"/>
          </a:solidFill>
          <a:latin typeface="+mn-lt"/>
          <a:ea typeface="+mn-ea"/>
          <a:cs typeface="+mn-cs"/>
        </a:defRPr>
      </a:lvl6pPr>
      <a:lvl7pPr marL="2121568" indent="-163198" algn="l" defTabSz="652790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285" kern="1200">
          <a:solidFill>
            <a:schemeClr val="tx1"/>
          </a:solidFill>
          <a:latin typeface="+mn-lt"/>
          <a:ea typeface="+mn-ea"/>
          <a:cs typeface="+mn-cs"/>
        </a:defRPr>
      </a:lvl7pPr>
      <a:lvl8pPr marL="2447963" indent="-163198" algn="l" defTabSz="652790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285" kern="1200">
          <a:solidFill>
            <a:schemeClr val="tx1"/>
          </a:solidFill>
          <a:latin typeface="+mn-lt"/>
          <a:ea typeface="+mn-ea"/>
          <a:cs typeface="+mn-cs"/>
        </a:defRPr>
      </a:lvl8pPr>
      <a:lvl9pPr marL="2774358" indent="-163198" algn="l" defTabSz="652790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2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2790" rtl="0" eaLnBrk="1" latinLnBrk="0" hangingPunct="1">
        <a:defRPr sz="1285" kern="1200">
          <a:solidFill>
            <a:schemeClr val="tx1"/>
          </a:solidFill>
          <a:latin typeface="+mn-lt"/>
          <a:ea typeface="+mn-ea"/>
          <a:cs typeface="+mn-cs"/>
        </a:defRPr>
      </a:lvl1pPr>
      <a:lvl2pPr marL="326395" algn="l" defTabSz="652790" rtl="0" eaLnBrk="1" latinLnBrk="0" hangingPunct="1">
        <a:defRPr sz="1285" kern="1200">
          <a:solidFill>
            <a:schemeClr val="tx1"/>
          </a:solidFill>
          <a:latin typeface="+mn-lt"/>
          <a:ea typeface="+mn-ea"/>
          <a:cs typeface="+mn-cs"/>
        </a:defRPr>
      </a:lvl2pPr>
      <a:lvl3pPr marL="652790" algn="l" defTabSz="652790" rtl="0" eaLnBrk="1" latinLnBrk="0" hangingPunct="1">
        <a:defRPr sz="1285" kern="1200">
          <a:solidFill>
            <a:schemeClr val="tx1"/>
          </a:solidFill>
          <a:latin typeface="+mn-lt"/>
          <a:ea typeface="+mn-ea"/>
          <a:cs typeface="+mn-cs"/>
        </a:defRPr>
      </a:lvl3pPr>
      <a:lvl4pPr marL="979185" algn="l" defTabSz="652790" rtl="0" eaLnBrk="1" latinLnBrk="0" hangingPunct="1">
        <a:defRPr sz="1285" kern="1200">
          <a:solidFill>
            <a:schemeClr val="tx1"/>
          </a:solidFill>
          <a:latin typeface="+mn-lt"/>
          <a:ea typeface="+mn-ea"/>
          <a:cs typeface="+mn-cs"/>
        </a:defRPr>
      </a:lvl4pPr>
      <a:lvl5pPr marL="1305580" algn="l" defTabSz="652790" rtl="0" eaLnBrk="1" latinLnBrk="0" hangingPunct="1">
        <a:defRPr sz="1285" kern="1200">
          <a:solidFill>
            <a:schemeClr val="tx1"/>
          </a:solidFill>
          <a:latin typeface="+mn-lt"/>
          <a:ea typeface="+mn-ea"/>
          <a:cs typeface="+mn-cs"/>
        </a:defRPr>
      </a:lvl5pPr>
      <a:lvl6pPr marL="1631975" algn="l" defTabSz="652790" rtl="0" eaLnBrk="1" latinLnBrk="0" hangingPunct="1">
        <a:defRPr sz="1285" kern="1200">
          <a:solidFill>
            <a:schemeClr val="tx1"/>
          </a:solidFill>
          <a:latin typeface="+mn-lt"/>
          <a:ea typeface="+mn-ea"/>
          <a:cs typeface="+mn-cs"/>
        </a:defRPr>
      </a:lvl6pPr>
      <a:lvl7pPr marL="1958370" algn="l" defTabSz="652790" rtl="0" eaLnBrk="1" latinLnBrk="0" hangingPunct="1">
        <a:defRPr sz="1285" kern="1200">
          <a:solidFill>
            <a:schemeClr val="tx1"/>
          </a:solidFill>
          <a:latin typeface="+mn-lt"/>
          <a:ea typeface="+mn-ea"/>
          <a:cs typeface="+mn-cs"/>
        </a:defRPr>
      </a:lvl7pPr>
      <a:lvl8pPr marL="2284766" algn="l" defTabSz="652790" rtl="0" eaLnBrk="1" latinLnBrk="0" hangingPunct="1">
        <a:defRPr sz="1285" kern="1200">
          <a:solidFill>
            <a:schemeClr val="tx1"/>
          </a:solidFill>
          <a:latin typeface="+mn-lt"/>
          <a:ea typeface="+mn-ea"/>
          <a:cs typeface="+mn-cs"/>
        </a:defRPr>
      </a:lvl8pPr>
      <a:lvl9pPr marL="2611161" algn="l" defTabSz="652790" rtl="0" eaLnBrk="1" latinLnBrk="0" hangingPunct="1">
        <a:defRPr sz="12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877683621"/>
              </p:ext>
            </p:extLst>
          </p:nvPr>
        </p:nvGraphicFramePr>
        <p:xfrm>
          <a:off x="-1" y="0"/>
          <a:ext cx="7199313" cy="4895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等腰三角形 1"/>
          <p:cNvSpPr/>
          <p:nvPr/>
        </p:nvSpPr>
        <p:spPr>
          <a:xfrm rot="10800000">
            <a:off x="3523455" y="159550"/>
            <a:ext cx="152400" cy="4572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85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Rot by="84000000"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1">
        <p:bldAsOne/>
      </p:bldGraphic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1055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124</cp:revision>
  <dcterms:created xsi:type="dcterms:W3CDTF">2019-11-24T08:00:26Z</dcterms:created>
  <dcterms:modified xsi:type="dcterms:W3CDTF">2019-11-26T01:51:54Z</dcterms:modified>
</cp:coreProperties>
</file>